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heme/theme3.xml" ContentType="application/vnd.openxmlformats-officedocument.them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2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3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4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5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6.xml" ContentType="application/vnd.openxmlformats-officedocument.presentationml.notesSlide+xml"/>
  <Override PartName="/ppt/tags/tag2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8" r:id="rId1"/>
    <p:sldMasterId id="2147483751" r:id="rId2"/>
  </p:sldMasterIdLst>
  <p:notesMasterIdLst>
    <p:notesMasterId r:id="rId22"/>
  </p:notesMasterIdLst>
  <p:sldIdLst>
    <p:sldId id="257" r:id="rId3"/>
    <p:sldId id="258" r:id="rId4"/>
    <p:sldId id="259" r:id="rId5"/>
    <p:sldId id="266" r:id="rId6"/>
    <p:sldId id="286" r:id="rId7"/>
    <p:sldId id="264" r:id="rId8"/>
    <p:sldId id="265" r:id="rId9"/>
    <p:sldId id="276" r:id="rId10"/>
    <p:sldId id="262" r:id="rId11"/>
    <p:sldId id="260" r:id="rId12"/>
    <p:sldId id="268" r:id="rId13"/>
    <p:sldId id="304" r:id="rId14"/>
    <p:sldId id="271" r:id="rId15"/>
    <p:sldId id="270" r:id="rId16"/>
    <p:sldId id="307" r:id="rId17"/>
    <p:sldId id="306" r:id="rId18"/>
    <p:sldId id="302" r:id="rId19"/>
    <p:sldId id="308" r:id="rId20"/>
    <p:sldId id="301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5184" autoAdjust="0"/>
  </p:normalViewPr>
  <p:slideViewPr>
    <p:cSldViewPr snapToGrid="0">
      <p:cViewPr varScale="1">
        <p:scale>
          <a:sx n="81" d="100"/>
          <a:sy n="81" d="100"/>
        </p:scale>
        <p:origin x="826" y="58"/>
      </p:cViewPr>
      <p:guideLst>
        <p:guide orient="horz" pos="217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B94C8-1318-4BC0-902A-936B04FB079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400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290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9.xml"/><Relationship Id="rId10" Type="http://schemas.openxmlformats.org/officeDocument/2006/relationships/image" Target="../media/image3.png"/><Relationship Id="rId4" Type="http://schemas.openxmlformats.org/officeDocument/2006/relationships/tags" Target="../tags/tag28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37.xml"/><Relationship Id="rId10" Type="http://schemas.openxmlformats.org/officeDocument/2006/relationships/image" Target="../media/image2.png"/><Relationship Id="rId4" Type="http://schemas.openxmlformats.org/officeDocument/2006/relationships/tags" Target="../tags/tag36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5" Type="http://schemas.openxmlformats.org/officeDocument/2006/relationships/tags" Target="../tags/tag43.xml"/><Relationship Id="rId10" Type="http://schemas.openxmlformats.org/officeDocument/2006/relationships/image" Target="../media/image4.png"/><Relationship Id="rId4" Type="http://schemas.openxmlformats.org/officeDocument/2006/relationships/tags" Target="../tags/tag42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51.xml"/><Relationship Id="rId10" Type="http://schemas.openxmlformats.org/officeDocument/2006/relationships/image" Target="../media/image2.png"/><Relationship Id="rId4" Type="http://schemas.openxmlformats.org/officeDocument/2006/relationships/tags" Target="../tags/tag50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2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57.xml"/><Relationship Id="rId10" Type="http://schemas.openxmlformats.org/officeDocument/2006/relationships/image" Target="../media/image3.png"/><Relationship Id="rId4" Type="http://schemas.openxmlformats.org/officeDocument/2006/relationships/tags" Target="../tags/tag56.xml"/><Relationship Id="rId9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65.xml"/><Relationship Id="rId10" Type="http://schemas.openxmlformats.org/officeDocument/2006/relationships/image" Target="../media/image2.png"/><Relationship Id="rId4" Type="http://schemas.openxmlformats.org/officeDocument/2006/relationships/tags" Target="../tags/tag64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2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3.png"/><Relationship Id="rId5" Type="http://schemas.openxmlformats.org/officeDocument/2006/relationships/tags" Target="../tags/tag7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2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3.png"/><Relationship Id="rId5" Type="http://schemas.openxmlformats.org/officeDocument/2006/relationships/tags" Target="../tags/tag8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5.pn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6" Type="http://schemas.openxmlformats.org/officeDocument/2006/relationships/image" Target="file:///C:\Users\1V994W2\PycharmProjects\PPT_Background_Generation/pic_temp/1_pic_quater_left_down.png" TargetMode="Externa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image" Target="../media/image6.png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8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102.xml"/><Relationship Id="rId10" Type="http://schemas.openxmlformats.org/officeDocument/2006/relationships/image" Target="../media/image7.png"/><Relationship Id="rId4" Type="http://schemas.openxmlformats.org/officeDocument/2006/relationships/tags" Target="../tags/tag101.xml"/><Relationship Id="rId9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0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0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10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9.png"/><Relationship Id="rId5" Type="http://schemas.openxmlformats.org/officeDocument/2006/relationships/image" Target="file:///C:\Users\1V994W2\Documents\Tencent%20Files\574576071\FileRecv\&#25340;&#35013;&#32032;&#26448;\forleft%201-23\\23\subject_holdright_99,156,192_0_staid_full_0.png" TargetMode="External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10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0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2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9" Type="http://schemas.openxmlformats.org/officeDocument/2006/relationships/image" Target="file:///C:\Users\1V994W2\PycharmProjects\PPT_Background_Generation/pic_temp/pic_half_left.png" TargetMode="Externa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10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29.xml"/><Relationship Id="rId10" Type="http://schemas.openxmlformats.org/officeDocument/2006/relationships/image" Target="../media/image9.png"/><Relationship Id="rId4" Type="http://schemas.openxmlformats.org/officeDocument/2006/relationships/tags" Target="../tags/tag128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3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137.xml"/><Relationship Id="rId10" Type="http://schemas.openxmlformats.org/officeDocument/2006/relationships/image" Target="../media/image10.png"/><Relationship Id="rId4" Type="http://schemas.openxmlformats.org/officeDocument/2006/relationships/tags" Target="../tags/tag136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142.xml"/><Relationship Id="rId9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4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150.xml"/><Relationship Id="rId10" Type="http://schemas.openxmlformats.org/officeDocument/2006/relationships/image" Target="../media/image10.png"/><Relationship Id="rId4" Type="http://schemas.openxmlformats.org/officeDocument/2006/relationships/tags" Target="../tags/tag149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image" Target="../media/image10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56.xml"/><Relationship Id="rId10" Type="http://schemas.openxmlformats.org/officeDocument/2006/relationships/image" Target="../media/image9.png"/><Relationship Id="rId4" Type="http://schemas.openxmlformats.org/officeDocument/2006/relationships/tags" Target="../tags/tag155.xml"/><Relationship Id="rId9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64.xml"/><Relationship Id="rId10" Type="http://schemas.openxmlformats.org/officeDocument/2006/relationships/image" Target="../media/image9.png"/><Relationship Id="rId4" Type="http://schemas.openxmlformats.org/officeDocument/2006/relationships/tags" Target="../tags/tag163.xml"/><Relationship Id="rId9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image" Target="../media/image10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9.png"/><Relationship Id="rId5" Type="http://schemas.openxmlformats.org/officeDocument/2006/relationships/tags" Target="../tags/tag17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10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9.png"/><Relationship Id="rId5" Type="http://schemas.openxmlformats.org/officeDocument/2006/relationships/tags" Target="../tags/tag18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image" Target="../media/image9.png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87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5" Type="http://schemas.openxmlformats.org/officeDocument/2006/relationships/tags" Target="../tags/tag190.xml"/><Relationship Id="rId15" Type="http://schemas.openxmlformats.org/officeDocument/2006/relationships/image" Target="../media/image10.png"/><Relationship Id="rId10" Type="http://schemas.openxmlformats.org/officeDocument/2006/relationships/tags" Target="../tags/tag195.xml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14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01.xml"/><Relationship Id="rId10" Type="http://schemas.openxmlformats.org/officeDocument/2006/relationships/image" Target="../media/image9.png"/><Relationship Id="rId4" Type="http://schemas.openxmlformats.org/officeDocument/2006/relationships/tags" Target="../tags/tag200.xml"/><Relationship Id="rId9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tags" Target="../tags/tag10.xml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file:///C:\Users\1V994W2\Documents\Tencent%20Files\574576071\FileRecv\&#25340;&#35013;&#32032;&#26448;\&#21830;&#21153;&#31185;&#25216;-16\\08\subject_holdleft_77,209,255_0_staid_full_0.png" TargetMode="External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12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14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79CA65-17B5-49AE-9412-23763E40868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7548F1-D6DA-4856-A32E-BFD1305696F7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3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69" y="1098640"/>
            <a:ext cx="4398170" cy="4606752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0"/>
            <a:ext cx="540068" cy="71674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4855371" y="4301490"/>
            <a:ext cx="1316831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257175" marR="0" indent="-257175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ClrTx/>
              <a:buSzPts val="1600"/>
              <a:buFont typeface="Arial" panose="020B0604020202020204" pitchFamily="34" charset="0"/>
              <a:buNone/>
              <a:defRPr sz="1200" b="0" spc="1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4855371" y="4823460"/>
            <a:ext cx="1316831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257175" marR="0" indent="-257175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ClrTx/>
              <a:buSzPts val="1600"/>
              <a:buFont typeface="Arial" panose="020B0604020202020204" pitchFamily="34" charset="0"/>
              <a:buNone/>
              <a:defRPr sz="1200" b="0" spc="1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9" name="任意多边形 5"/>
          <p:cNvSpPr/>
          <p:nvPr userDrawn="1">
            <p:custDataLst>
              <p:tags r:id="rId8"/>
            </p:custDataLst>
          </p:nvPr>
        </p:nvSpPr>
        <p:spPr>
          <a:xfrm>
            <a:off x="4855370" y="1625603"/>
            <a:ext cx="938213" cy="241490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5050632" y="2041529"/>
            <a:ext cx="3619024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4050" b="0" spc="45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5050631" y="3216914"/>
            <a:ext cx="36195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15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731827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49" y="443234"/>
            <a:ext cx="8139178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502447" y="952511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4679194" y="952511"/>
            <a:ext cx="396243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2021/12/5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02449" y="952511"/>
            <a:ext cx="8139178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45596"/>
            <a:ext cx="4785064" cy="476952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571739" y="4210685"/>
            <a:ext cx="3619024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679370" y="4214495"/>
            <a:ext cx="3388995" cy="490220"/>
          </a:xfrm>
        </p:spPr>
        <p:txBody>
          <a:bodyPr vert="horz" wrap="square" lIns="0" tIns="0" rIns="0" bIns="0" anchor="ctr" anchorCtr="0">
            <a:normAutofit/>
          </a:bodyPr>
          <a:lstStyle>
            <a:lvl1pPr marL="342900" marR="0" indent="-3429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15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571739" y="2834005"/>
            <a:ext cx="3269933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4950" b="0" spc="525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3" y="443230"/>
            <a:ext cx="8139178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58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249200"/>
            <a:ext cx="7219800" cy="7236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163600"/>
            <a:ext cx="721995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1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41"/>
            <a:ext cx="486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3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9000" y="781200"/>
            <a:ext cx="8232300" cy="6264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59000" y="1659600"/>
            <a:ext cx="8231981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59581" y="2808000"/>
            <a:ext cx="82242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672927-4CB9-41CA-BB13-40BE4B64115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02FFBE-AD53-40C5-B084-D716611B46E9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60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4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669600"/>
            <a:ext cx="8232300" cy="5652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1681200"/>
            <a:ext cx="82431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180400"/>
            <a:ext cx="82512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6141262"/>
            <a:ext cx="540068" cy="71674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41262"/>
            <a:ext cx="540068" cy="716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37600"/>
            <a:ext cx="82782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1663200"/>
            <a:ext cx="40068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1663200"/>
            <a:ext cx="40257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816800"/>
            <a:ext cx="40068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813200"/>
            <a:ext cx="40257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9144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245336"/>
            <a:ext cx="1215152" cy="16126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5336"/>
            <a:ext cx="1215152" cy="1612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339200"/>
            <a:ext cx="6858000" cy="23868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3862800"/>
            <a:ext cx="6858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498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027004-7EC8-449C-975D-49A4AD7C817A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C57C70-F1A8-4082-B6E1-0DDE219A162F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89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243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4F971A-009A-4206-A178-C4751F7E9872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48930E-704B-48FA-B061-0B3911F534FC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5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E22E90-A4C1-4AF1-8269-48847BC62D8D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F04A34-B06A-4E26-951D-A7B1051C729E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3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71F9AA-EED9-41D7-B07B-0A745B4D5CA1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5623560" y="2194560"/>
            <a:ext cx="3291840" cy="2468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2705F4-4C62-4CDB-97F6-1A1246165845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" y="6256246"/>
            <a:ext cx="540068" cy="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47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93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0981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1738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2021/12/5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319F98-E892-45AE-AACB-516455A8B81D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63EC3C-5246-4823-BAE0-86D61DAB799D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84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52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58566E-9340-41F2-ADBA-263EA2A73726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6116A7-697E-44AE-BFC6-AF44B41B194B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346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1397000"/>
            <a:ext cx="2709334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2230143" y="2674938"/>
            <a:ext cx="4325779" cy="835660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400"/>
              <a:buFont typeface="Arial" panose="020B0604020202020204" pitchFamily="34" charset="0"/>
              <a:buNone/>
              <a:defRPr sz="33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2230280" y="3605530"/>
            <a:ext cx="4325779" cy="425450"/>
          </a:xfrm>
        </p:spPr>
        <p:txBody>
          <a:bodyPr vert="horz" wrap="square" lIns="90170" tIns="0" rIns="90170" bIns="46990"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200" b="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4880924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49" y="443234"/>
            <a:ext cx="8139178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6858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502447" y="952511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207294" algn="l"/>
              </a:tabLst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4679194" y="952511"/>
            <a:ext cx="396243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13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2021/12/5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02449" y="952511"/>
            <a:ext cx="8139178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746285" y="3870325"/>
            <a:ext cx="3269933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746285" y="3874135"/>
            <a:ext cx="3269933" cy="49022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342900" marR="0" indent="-3429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1500" b="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746285" y="2493645"/>
            <a:ext cx="3269933" cy="1172210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4950" b="0" spc="5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3" y="443230"/>
            <a:ext cx="8139178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19058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249200"/>
            <a:ext cx="7219800" cy="723600"/>
          </a:xfrm>
        </p:spPr>
        <p:txBody>
          <a:bodyPr wrap="square" anchor="ctr"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163600"/>
            <a:ext cx="721995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E97962-CEE2-41A3-B575-090C7B6033F4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5C7374-66D0-422A-BFAD-87F39FA44EB7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34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1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wrap="square"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41"/>
            <a:ext cx="486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3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9000" y="781200"/>
            <a:ext cx="8232300" cy="626400"/>
          </a:xfrm>
        </p:spPr>
        <p:txBody>
          <a:bodyPr wrap="square" anchor="ctr">
            <a:normAutofit/>
          </a:bodyPr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59000" y="1659600"/>
            <a:ext cx="8231981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59581" y="2808000"/>
            <a:ext cx="82242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4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" y="0"/>
            <a:ext cx="540068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8603932" y="0"/>
            <a:ext cx="540068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669600"/>
            <a:ext cx="8232300" cy="565200"/>
          </a:xfrm>
        </p:spPr>
        <p:txBody>
          <a:bodyPr wrap="square" anchor="ctr" anchorCtr="0">
            <a:normAutofit/>
          </a:bodyPr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1681200"/>
            <a:ext cx="82431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180400"/>
            <a:ext cx="82512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8603932" y="6256246"/>
            <a:ext cx="540068" cy="60175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email"/>
          <a:stretch>
            <a:fillRect/>
          </a:stretch>
        </p:blipFill>
        <p:spPr>
          <a:xfrm>
            <a:off x="1" y="6256246"/>
            <a:ext cx="540068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37600"/>
            <a:ext cx="82782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1663200"/>
            <a:ext cx="40068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1663200"/>
            <a:ext cx="40257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816800"/>
            <a:ext cx="40068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813200"/>
            <a:ext cx="40257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9144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7928848" y="5504058"/>
            <a:ext cx="1215152" cy="135394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" y="5504058"/>
            <a:ext cx="1215152" cy="135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339200"/>
            <a:ext cx="6858000" cy="2386800"/>
          </a:xfrm>
        </p:spPr>
        <p:txBody>
          <a:bodyPr wrap="square"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49833"/>
            <a:ext cx="297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49833"/>
            <a:ext cx="2025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3862800"/>
            <a:ext cx="6858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709B95-8A38-4B06-A339-BD875CCD6C7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914BD6-EC3A-4B05-8AF4-E5A5B6A9A0C3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2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5BA0BE-1B95-4415-9E27-BCE73EE7867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7" y="1690690"/>
            <a:ext cx="3775229" cy="3813466"/>
          </a:xfrm>
          <a:prstGeom prst="rect">
            <a:avLst/>
          </a:prstGeom>
        </p:spPr>
      </p:pic>
      <p:sp>
        <p:nvSpPr>
          <p:cNvPr id="7" name="任意多边形 6">
            <a:extLst>
              <a:ext uri="{FF2B5EF4-FFF2-40B4-BE49-F238E27FC236}">
                <a16:creationId xmlns:a16="http://schemas.microsoft.com/office/drawing/2014/main" id="{400D0DC0-77A7-4CBC-84D8-884007EB3F8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3658500" y="0"/>
            <a:ext cx="54855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113898-783E-414B-BA12-E6E192AB0F83}"/>
              </a:ext>
            </a:extLst>
          </p:cNvPr>
          <p:cNvPicPr/>
          <p:nvPr userDrawn="1">
            <p:custDataLst>
              <p:tags r:id="rId3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6141262"/>
            <a:ext cx="540068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48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4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2021/12/5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7DFAFF-BD78-4951-9A93-C5172002A39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540068" cy="7167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9EDAAC-4B71-4765-BB48-BA6DE69C0AAC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2" y="3"/>
            <a:ext cx="540068" cy="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2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10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74C8D289-DC71-4A19-ABA5-F1CC754CA802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38434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656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D4E0FC47-4892-4D3E-99EB-E3BAFF21790B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53492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675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0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2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2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4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2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2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tags" Target="../tags/tag221.xml"/><Relationship Id="rId18" Type="http://schemas.openxmlformats.org/officeDocument/2006/relationships/tags" Target="../tags/tag22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tags" Target="../tags/tag225.xml"/><Relationship Id="rId2" Type="http://schemas.openxmlformats.org/officeDocument/2006/relationships/tags" Target="../tags/tag210.xml"/><Relationship Id="rId16" Type="http://schemas.openxmlformats.org/officeDocument/2006/relationships/tags" Target="../tags/tag224.xml"/><Relationship Id="rId20" Type="http://schemas.openxmlformats.org/officeDocument/2006/relationships/notesSlide" Target="../notesSlides/notesSlide1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5" Type="http://schemas.openxmlformats.org/officeDocument/2006/relationships/tags" Target="../tags/tag223.xml"/><Relationship Id="rId10" Type="http://schemas.openxmlformats.org/officeDocument/2006/relationships/tags" Target="../tags/tag218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tags" Target="../tags/tag2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2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3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3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34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3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>
          <a:xfrm>
            <a:off x="6805140" y="4604387"/>
            <a:ext cx="1316831" cy="306705"/>
          </a:xfrm>
        </p:spPr>
        <p:txBody>
          <a:bodyPr/>
          <a:lstStyle/>
          <a:p>
            <a:r>
              <a:rPr lang="en-US" altLang="zh-CN" dirty="0"/>
              <a:t>2021/12/5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zh-CN" sz="4950" dirty="0"/>
              <a:t>计算机协会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2400" b="1" dirty="0"/>
              <a:t>见面会暨总结大会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4125956" y="1993347"/>
            <a:ext cx="747713" cy="747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 spc="1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Box 2"/>
          <p:cNvSpPr txBox="1"/>
          <p:nvPr>
            <p:custDataLst>
              <p:tags r:id="rId3"/>
            </p:custDataLst>
          </p:nvPr>
        </p:nvSpPr>
        <p:spPr>
          <a:xfrm>
            <a:off x="4091190" y="2021922"/>
            <a:ext cx="817245" cy="690563"/>
          </a:xfrm>
          <a:prstGeom prst="rect">
            <a:avLst/>
          </a:prstGeom>
          <a:noFill/>
        </p:spPr>
        <p:txBody>
          <a:bodyPr wrap="square" lIns="67628" tIns="35243" rIns="67628" bIns="35243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zh-CN" sz="33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1075541" y="2133222"/>
            <a:ext cx="7401130" cy="1500188"/>
          </a:xfrm>
        </p:spPr>
        <p:txBody>
          <a:bodyPr wrap="square">
            <a:normAutofit/>
          </a:bodyPr>
          <a:lstStyle/>
          <a:p>
            <a:r>
              <a:rPr lang="zh-CN" altLang="en-US" sz="4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来回顾一下我们这一个学期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85FF94-CD8B-4395-9F1C-E65801BF7B59}"/>
              </a:ext>
            </a:extLst>
          </p:cNvPr>
          <p:cNvSpPr txBox="1"/>
          <p:nvPr/>
        </p:nvSpPr>
        <p:spPr>
          <a:xfrm>
            <a:off x="6427697" y="4158503"/>
            <a:ext cx="2444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</a:rPr>
              <a:t>——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</a:rPr>
              <a:t>技术部部长柴祥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03E554F-0240-4031-A7FA-C409DB1E4F19}"/>
              </a:ext>
            </a:extLst>
          </p:cNvPr>
          <p:cNvCxnSpPr/>
          <p:nvPr/>
        </p:nvCxnSpPr>
        <p:spPr>
          <a:xfrm>
            <a:off x="4605813" y="1377267"/>
            <a:ext cx="0" cy="62057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2765EB7-1CA1-42E1-90EA-61F1D41AF84B}"/>
              </a:ext>
            </a:extLst>
          </p:cNvPr>
          <p:cNvCxnSpPr/>
          <p:nvPr/>
        </p:nvCxnSpPr>
        <p:spPr>
          <a:xfrm>
            <a:off x="4605813" y="2483895"/>
            <a:ext cx="0" cy="60493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F121571-5AC6-408E-8FC2-229D53AC1B97}"/>
              </a:ext>
            </a:extLst>
          </p:cNvPr>
          <p:cNvGrpSpPr/>
          <p:nvPr/>
        </p:nvGrpSpPr>
        <p:grpSpPr>
          <a:xfrm>
            <a:off x="1805237" y="1997625"/>
            <a:ext cx="3253856" cy="725294"/>
            <a:chOff x="5879462" y="287200"/>
            <a:chExt cx="3545784" cy="790365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A9B0AABB-DFEA-414D-805F-482520536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2AD6F30-4C9D-4861-8B8E-77CF9AE0C1B2}"/>
                </a:ext>
              </a:extLst>
            </p:cNvPr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63" name="Freeform 56">
                <a:extLst>
                  <a:ext uri="{FF2B5EF4-FFF2-40B4-BE49-F238E27FC236}">
                    <a16:creationId xmlns:a16="http://schemas.microsoft.com/office/drawing/2014/main" id="{057C3EA7-3436-4D11-BEF2-D9B30F622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57">
                <a:extLst>
                  <a:ext uri="{FF2B5EF4-FFF2-40B4-BE49-F238E27FC236}">
                    <a16:creationId xmlns:a16="http://schemas.microsoft.com/office/drawing/2014/main" id="{F9738BAC-C8E5-49BC-B9A4-4CDD6F8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58">
                <a:extLst>
                  <a:ext uri="{FF2B5EF4-FFF2-40B4-BE49-F238E27FC236}">
                    <a16:creationId xmlns:a16="http://schemas.microsoft.com/office/drawing/2014/main" id="{38FE9552-6127-47F0-9D0E-4371DB206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1" name="文本框 8">
            <a:extLst>
              <a:ext uri="{FF2B5EF4-FFF2-40B4-BE49-F238E27FC236}">
                <a16:creationId xmlns:a16="http://schemas.microsoft.com/office/drawing/2014/main" id="{CE562B99-07F2-44A9-8234-AF6BB2D68C42}"/>
              </a:ext>
            </a:extLst>
          </p:cNvPr>
          <p:cNvSpPr txBox="1"/>
          <p:nvPr/>
        </p:nvSpPr>
        <p:spPr>
          <a:xfrm>
            <a:off x="4068796" y="2045012"/>
            <a:ext cx="9623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b="1" dirty="0">
                <a:latin typeface="Impact MT Std" pitchFamily="34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第一章</a:t>
            </a:r>
          </a:p>
        </p:txBody>
      </p:sp>
      <p:sp>
        <p:nvSpPr>
          <p:cNvPr id="42" name="文本框 23">
            <a:extLst>
              <a:ext uri="{FF2B5EF4-FFF2-40B4-BE49-F238E27FC236}">
                <a16:creationId xmlns:a16="http://schemas.microsoft.com/office/drawing/2014/main" id="{1D5D0AB9-9940-4487-B270-2E44CA846502}"/>
              </a:ext>
            </a:extLst>
          </p:cNvPr>
          <p:cNvSpPr txBox="1"/>
          <p:nvPr/>
        </p:nvSpPr>
        <p:spPr>
          <a:xfrm>
            <a:off x="2074255" y="2045012"/>
            <a:ext cx="1484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1F37C76-CF6A-406A-BE8C-A5933BFD0172}"/>
              </a:ext>
            </a:extLst>
          </p:cNvPr>
          <p:cNvCxnSpPr/>
          <p:nvPr/>
        </p:nvCxnSpPr>
        <p:spPr>
          <a:xfrm>
            <a:off x="4605813" y="3514292"/>
            <a:ext cx="0" cy="62057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5BA309B-6B8A-407B-970C-49A6D0C5036A}"/>
              </a:ext>
            </a:extLst>
          </p:cNvPr>
          <p:cNvCxnSpPr>
            <a:cxnSpLocks/>
          </p:cNvCxnSpPr>
          <p:nvPr/>
        </p:nvCxnSpPr>
        <p:spPr>
          <a:xfrm>
            <a:off x="4605813" y="4536124"/>
            <a:ext cx="0" cy="12225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85F7C1C-3167-44A4-8CC1-DF5787F656C2}"/>
              </a:ext>
            </a:extLst>
          </p:cNvPr>
          <p:cNvGrpSpPr/>
          <p:nvPr/>
        </p:nvGrpSpPr>
        <p:grpSpPr>
          <a:xfrm>
            <a:off x="1812865" y="4146640"/>
            <a:ext cx="3253856" cy="725294"/>
            <a:chOff x="5879462" y="287200"/>
            <a:chExt cx="3545784" cy="790365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F05C3A4E-6E39-45A2-A26C-1661FF5A5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8D9EF507-5003-4998-A9CD-6CA36BB9C10D}"/>
                </a:ext>
              </a:extLst>
            </p:cNvPr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58" name="Freeform 56">
                <a:extLst>
                  <a:ext uri="{FF2B5EF4-FFF2-40B4-BE49-F238E27FC236}">
                    <a16:creationId xmlns:a16="http://schemas.microsoft.com/office/drawing/2014/main" id="{E3D4A86B-1EAC-4ADE-9938-0FDA16CA1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57">
                <a:extLst>
                  <a:ext uri="{FF2B5EF4-FFF2-40B4-BE49-F238E27FC236}">
                    <a16:creationId xmlns:a16="http://schemas.microsoft.com/office/drawing/2014/main" id="{F2B4B258-DCA9-457B-A227-EA74B59A2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58">
                <a:extLst>
                  <a:ext uri="{FF2B5EF4-FFF2-40B4-BE49-F238E27FC236}">
                    <a16:creationId xmlns:a16="http://schemas.microsoft.com/office/drawing/2014/main" id="{AE8AC8E3-F1F9-46FD-A18C-E5E2AF068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6" name="文本框 8">
            <a:extLst>
              <a:ext uri="{FF2B5EF4-FFF2-40B4-BE49-F238E27FC236}">
                <a16:creationId xmlns:a16="http://schemas.microsoft.com/office/drawing/2014/main" id="{C0F2E2DD-503E-42CE-A722-014A6E4D95F5}"/>
              </a:ext>
            </a:extLst>
          </p:cNvPr>
          <p:cNvSpPr txBox="1"/>
          <p:nvPr/>
        </p:nvSpPr>
        <p:spPr>
          <a:xfrm>
            <a:off x="4068796" y="4182037"/>
            <a:ext cx="9623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b="1" dirty="0">
                <a:latin typeface="Impact MT Std" pitchFamily="34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第三章</a:t>
            </a:r>
          </a:p>
        </p:txBody>
      </p:sp>
      <p:sp>
        <p:nvSpPr>
          <p:cNvPr id="47" name="文本框 23">
            <a:extLst>
              <a:ext uri="{FF2B5EF4-FFF2-40B4-BE49-F238E27FC236}">
                <a16:creationId xmlns:a16="http://schemas.microsoft.com/office/drawing/2014/main" id="{5F1B0AB5-83A6-45EF-8591-BA09ECF40077}"/>
              </a:ext>
            </a:extLst>
          </p:cNvPr>
          <p:cNvSpPr txBox="1"/>
          <p:nvPr/>
        </p:nvSpPr>
        <p:spPr>
          <a:xfrm>
            <a:off x="2091596" y="4182037"/>
            <a:ext cx="1484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义修活动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0C1D2FD-0400-42B9-AC32-09DCC913F9FA}"/>
              </a:ext>
            </a:extLst>
          </p:cNvPr>
          <p:cNvGrpSpPr/>
          <p:nvPr/>
        </p:nvGrpSpPr>
        <p:grpSpPr>
          <a:xfrm flipH="1">
            <a:off x="4110764" y="3096643"/>
            <a:ext cx="3253856" cy="725294"/>
            <a:chOff x="5879462" y="287200"/>
            <a:chExt cx="3545784" cy="790365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3C74994-03A3-4D11-B279-F4843EA58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EA5A2B0-3B63-4DF5-A334-8006EF0E1B4F}"/>
                </a:ext>
              </a:extLst>
            </p:cNvPr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53" name="Freeform 56">
                <a:extLst>
                  <a:ext uri="{FF2B5EF4-FFF2-40B4-BE49-F238E27FC236}">
                    <a16:creationId xmlns:a16="http://schemas.microsoft.com/office/drawing/2014/main" id="{578A441F-1D0E-432C-BBDD-95BE4DE17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500" b="1" dirty="0">
                    <a:solidFill>
                      <a:schemeClr val="bg1"/>
                    </a:solidFill>
                  </a:rPr>
                  <a:t>破冰活动</a:t>
                </a:r>
              </a:p>
            </p:txBody>
          </p:sp>
          <p:sp>
            <p:nvSpPr>
              <p:cNvPr id="54" name="Freeform 57">
                <a:extLst>
                  <a:ext uri="{FF2B5EF4-FFF2-40B4-BE49-F238E27FC236}">
                    <a16:creationId xmlns:a16="http://schemas.microsoft.com/office/drawing/2014/main" id="{D7569995-8BA9-4B2B-A06E-4BB49EF39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/>
              </a:p>
            </p:txBody>
          </p:sp>
          <p:sp>
            <p:nvSpPr>
              <p:cNvPr id="55" name="Freeform 58">
                <a:extLst>
                  <a:ext uri="{FF2B5EF4-FFF2-40B4-BE49-F238E27FC236}">
                    <a16:creationId xmlns:a16="http://schemas.microsoft.com/office/drawing/2014/main" id="{93DD8C6F-6EC0-4F2F-9BFB-5F9022FE5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519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/>
              </a:p>
            </p:txBody>
          </p:sp>
        </p:grpSp>
      </p:grpSp>
      <p:sp>
        <p:nvSpPr>
          <p:cNvPr id="49" name="文本框 22">
            <a:extLst>
              <a:ext uri="{FF2B5EF4-FFF2-40B4-BE49-F238E27FC236}">
                <a16:creationId xmlns:a16="http://schemas.microsoft.com/office/drawing/2014/main" id="{50501A44-C9EF-40C6-A714-EA784C36AD8A}"/>
              </a:ext>
            </a:extLst>
          </p:cNvPr>
          <p:cNvSpPr txBox="1"/>
          <p:nvPr/>
        </p:nvSpPr>
        <p:spPr>
          <a:xfrm>
            <a:off x="4068794" y="3155593"/>
            <a:ext cx="971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b="1" dirty="0">
                <a:latin typeface="Impact MT Std" pitchFamily="34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第二章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19D4DA1-EC77-47CA-99A9-BCBFBB94305E}"/>
              </a:ext>
            </a:extLst>
          </p:cNvPr>
          <p:cNvGrpSpPr/>
          <p:nvPr/>
        </p:nvGrpSpPr>
        <p:grpSpPr>
          <a:xfrm flipH="1">
            <a:off x="4106681" y="5119180"/>
            <a:ext cx="3253858" cy="725294"/>
            <a:chOff x="5879461" y="287200"/>
            <a:chExt cx="3545786" cy="790365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722DACD9-7967-40CB-AC92-F939AB646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8422F135-B2BB-4736-A029-2FC322112564}"/>
                </a:ext>
              </a:extLst>
            </p:cNvPr>
            <p:cNvGrpSpPr/>
            <p:nvPr/>
          </p:nvGrpSpPr>
          <p:grpSpPr>
            <a:xfrm flipH="1">
              <a:off x="5879461" y="287200"/>
              <a:ext cx="3545786" cy="558112"/>
              <a:chOff x="7995985" y="760883"/>
              <a:chExt cx="3436055" cy="540840"/>
            </a:xfrm>
          </p:grpSpPr>
          <p:sp>
            <p:nvSpPr>
              <p:cNvPr id="69" name="Freeform 56">
                <a:extLst>
                  <a:ext uri="{FF2B5EF4-FFF2-40B4-BE49-F238E27FC236}">
                    <a16:creationId xmlns:a16="http://schemas.microsoft.com/office/drawing/2014/main" id="{9674D610-927E-4DF7-9D03-CB82F0B3E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84" y="760883"/>
                <a:ext cx="2422256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日常分享</a:t>
                </a:r>
              </a:p>
            </p:txBody>
          </p:sp>
          <p:sp>
            <p:nvSpPr>
              <p:cNvPr id="70" name="Freeform 57">
                <a:extLst>
                  <a:ext uri="{FF2B5EF4-FFF2-40B4-BE49-F238E27FC236}">
                    <a16:creationId xmlns:a16="http://schemas.microsoft.com/office/drawing/2014/main" id="{CBE8074A-8479-4B43-B089-37EC0298C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985" y="760884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第四章</a:t>
                </a:r>
              </a:p>
            </p:txBody>
          </p:sp>
          <p:sp>
            <p:nvSpPr>
              <p:cNvPr id="71" name="Freeform 58">
                <a:extLst>
                  <a:ext uri="{FF2B5EF4-FFF2-40B4-BE49-F238E27FC236}">
                    <a16:creationId xmlns:a16="http://schemas.microsoft.com/office/drawing/2014/main" id="{7BF38BE5-BA74-477B-BB9F-284FEEC4F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519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CC56F5C-7A18-4FA3-B886-0CB28D5D515D}"/>
              </a:ext>
            </a:extLst>
          </p:cNvPr>
          <p:cNvSpPr txBox="1"/>
          <p:nvPr/>
        </p:nvSpPr>
        <p:spPr>
          <a:xfrm>
            <a:off x="330683" y="469594"/>
            <a:ext cx="4185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关于日常的分享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本学期我们分享的知识有：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CF2A0D-A2A6-4AEA-8F8D-65A2E8B38B5B}"/>
              </a:ext>
            </a:extLst>
          </p:cNvPr>
          <p:cNvSpPr txBox="1"/>
          <p:nvPr/>
        </p:nvSpPr>
        <p:spPr>
          <a:xfrm>
            <a:off x="2492765" y="1777717"/>
            <a:ext cx="663995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项目托管平台的使用操作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、电脑软硬件知识基础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、常用程序科普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b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、常用软件推荐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、硬件拆机演示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d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、重装系统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、电脑各类常见问题及其解决措施（义修实践）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、推文制作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、浏览器实用插件 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、计算机软件常识科普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90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4125956" y="1993347"/>
            <a:ext cx="747713" cy="747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 spc="15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Box 2"/>
          <p:cNvSpPr txBox="1"/>
          <p:nvPr>
            <p:custDataLst>
              <p:tags r:id="rId3"/>
            </p:custDataLst>
          </p:nvPr>
        </p:nvSpPr>
        <p:spPr>
          <a:xfrm>
            <a:off x="4091190" y="2021922"/>
            <a:ext cx="817245" cy="690563"/>
          </a:xfrm>
          <a:prstGeom prst="rect">
            <a:avLst/>
          </a:prstGeom>
          <a:noFill/>
        </p:spPr>
        <p:txBody>
          <a:bodyPr wrap="square" lIns="67628" tIns="35243" rIns="67628" bIns="35243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zh-CN" sz="3300" spc="15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336686" y="3019924"/>
            <a:ext cx="4325779" cy="626745"/>
          </a:xfrm>
        </p:spPr>
        <p:txBody>
          <a:bodyPr wrap="square">
            <a:noAutofit/>
          </a:bodyPr>
          <a:lstStyle/>
          <a:p>
            <a:r>
              <a:rPr lang="zh-CN" altLang="en-US" sz="4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社团定位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635AD7-6F40-438E-AE88-FCB5D9C97A14}"/>
              </a:ext>
            </a:extLst>
          </p:cNvPr>
          <p:cNvSpPr txBox="1"/>
          <p:nvPr/>
        </p:nvSpPr>
        <p:spPr>
          <a:xfrm>
            <a:off x="5309461" y="3954108"/>
            <a:ext cx="2706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	——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副会长罗枫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-275310" y="513962"/>
            <a:ext cx="4322433" cy="498743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关于计协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2116551" y="1138514"/>
            <a:ext cx="5274063" cy="3667223"/>
          </a:xfrm>
        </p:spPr>
        <p:txBody>
          <a:bodyPr>
            <a:normAutofit/>
          </a:bodyPr>
          <a:lstStyle/>
          <a:p>
            <a:pPr algn="just"/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     计算机协会创立于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2019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年，创立初心是为了解决同学们的电脑问题的困扰和让喜爱学习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电脑知识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兴趣者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进行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交流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。在协会发展的过程中，协会在逐步地成长，不仅仅可以帮同学们的电脑进行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维修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，还举办了跟计算机专业相关的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编程比赛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。协会内部成员更是团结友爱，学长学姐倾心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教学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，同学们在每次协会的授课活动中表现踊跃。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1F4521-F9A7-4619-AA06-799853FD01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65"/>
          <a:stretch/>
        </p:blipFill>
        <p:spPr>
          <a:xfrm>
            <a:off x="113845" y="4076672"/>
            <a:ext cx="2580623" cy="181227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D00B68-7677-4EE5-A96F-40F9861847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73"/>
          <a:stretch/>
        </p:blipFill>
        <p:spPr>
          <a:xfrm>
            <a:off x="2989772" y="4076672"/>
            <a:ext cx="2824930" cy="18704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E1FA46-5B36-4690-99C7-01C8FCC14E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09" t="36" r="11416"/>
          <a:stretch/>
        </p:blipFill>
        <p:spPr>
          <a:xfrm>
            <a:off x="6110006" y="4096982"/>
            <a:ext cx="3097547" cy="1850169"/>
          </a:xfrm>
          <a:prstGeom prst="rect">
            <a:avLst/>
          </a:prstGeom>
          <a:effectLst>
            <a:softEdge rad="127000"/>
          </a:effectLst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4097675" y="1776530"/>
            <a:ext cx="747713" cy="747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 spc="1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Box 2"/>
          <p:cNvSpPr txBox="1"/>
          <p:nvPr>
            <p:custDataLst>
              <p:tags r:id="rId3"/>
            </p:custDataLst>
          </p:nvPr>
        </p:nvSpPr>
        <p:spPr>
          <a:xfrm>
            <a:off x="4062909" y="1805105"/>
            <a:ext cx="817245" cy="690563"/>
          </a:xfrm>
          <a:prstGeom prst="rect">
            <a:avLst/>
          </a:prstGeom>
          <a:noFill/>
        </p:spPr>
        <p:txBody>
          <a:bodyPr wrap="square" lIns="67628" tIns="35243" rIns="67628" bIns="35243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zh-CN" sz="33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380832" y="2675360"/>
            <a:ext cx="4325779" cy="626745"/>
          </a:xfrm>
        </p:spPr>
        <p:txBody>
          <a:bodyPr wrap="square">
            <a:noAutofit/>
          </a:bodyPr>
          <a:lstStyle/>
          <a:p>
            <a:r>
              <a:rPr lang="zh-CN" altLang="en-US" sz="4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自由介绍环节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1CCF27-9E50-4B6C-B60A-FED3DA15469D}"/>
              </a:ext>
            </a:extLst>
          </p:cNvPr>
          <p:cNvSpPr txBox="1"/>
          <p:nvPr/>
        </p:nvSpPr>
        <p:spPr>
          <a:xfrm>
            <a:off x="1966049" y="3549481"/>
            <a:ext cx="5519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大家可以自由上台发言，介绍自己或者提出提问或者愿景。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149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4125956" y="1993347"/>
            <a:ext cx="747713" cy="747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 spc="1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Box 2"/>
          <p:cNvSpPr txBox="1"/>
          <p:nvPr>
            <p:custDataLst>
              <p:tags r:id="rId3"/>
            </p:custDataLst>
          </p:nvPr>
        </p:nvSpPr>
        <p:spPr>
          <a:xfrm>
            <a:off x="4091190" y="2021922"/>
            <a:ext cx="817245" cy="690563"/>
          </a:xfrm>
          <a:prstGeom prst="rect">
            <a:avLst/>
          </a:prstGeom>
          <a:noFill/>
        </p:spPr>
        <p:txBody>
          <a:bodyPr wrap="square" lIns="67628" tIns="35243" rIns="67628" bIns="35243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zh-CN" sz="33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336922" y="2924952"/>
            <a:ext cx="4325779" cy="626745"/>
          </a:xfrm>
        </p:spPr>
        <p:txBody>
          <a:bodyPr wrap="square">
            <a:normAutofit/>
          </a:bodyPr>
          <a:lstStyle/>
          <a:p>
            <a:r>
              <a:rPr lang="zh-CN" altLang="en-US" sz="3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8011D1-6704-4C1F-B2AB-4CB273BE508D}"/>
              </a:ext>
            </a:extLst>
          </p:cNvPr>
          <p:cNvSpPr txBox="1"/>
          <p:nvPr/>
        </p:nvSpPr>
        <p:spPr>
          <a:xfrm>
            <a:off x="1682964" y="3924420"/>
            <a:ext cx="618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本次会议的总结， 说出一点点心声，以及学习一年的一点点心得。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29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835824" y="1146211"/>
            <a:ext cx="4325779" cy="626745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1575269" y="1947386"/>
            <a:ext cx="6626543" cy="319088"/>
          </a:xfrm>
        </p:spPr>
        <p:txBody>
          <a:bodyPr>
            <a:noAutofit/>
          </a:bodyPr>
          <a:lstStyle/>
          <a:p>
            <a:pPr algn="l"/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也许有的同学已经猜到了，</a:t>
            </a:r>
          </a:p>
          <a:p>
            <a:pPr algn="l"/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面试时一部分面试官是大四学长</a:t>
            </a:r>
            <a:r>
              <a:rPr lang="en-US" altLang="zh-CN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~</a:t>
            </a:r>
          </a:p>
          <a:p>
            <a:pPr algn="l"/>
            <a:endParaRPr lang="en-US" altLang="zh-CN" sz="1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面试时其实出了很多差错</a:t>
            </a:r>
            <a:endParaRPr lang="en-US" altLang="zh-CN" sz="1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原因一部分是因为我们当时</a:t>
            </a:r>
            <a:r>
              <a:rPr lang="zh-CN" altLang="en-US" sz="1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能力不足</a:t>
            </a:r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，考虑安排不周全</a:t>
            </a:r>
            <a:endParaRPr lang="en-US" altLang="zh-CN" sz="1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还有一部分是因为我们</a:t>
            </a:r>
            <a:r>
              <a:rPr lang="zh-CN" altLang="en-US" sz="1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课业压力</a:t>
            </a:r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也不小，基本每天都满课</a:t>
            </a:r>
            <a:endParaRPr lang="en-US" altLang="zh-CN" sz="1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</a:endParaRPr>
          </a:p>
          <a:p>
            <a:pPr algn="l"/>
            <a:endParaRPr lang="en-US" altLang="zh-CN" sz="1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就是说</a:t>
            </a:r>
            <a:endParaRPr lang="en-US" altLang="zh-CN" sz="1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其实目前我们的时间和能力其实都不够，我们会努力的去做，但有不周全的地方也请</a:t>
            </a:r>
            <a:r>
              <a:rPr lang="zh-CN" altLang="en-US" sz="1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多多包涵</a:t>
            </a:r>
            <a:r>
              <a:rPr lang="en-US" altLang="zh-CN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~</a:t>
            </a:r>
            <a:endParaRPr lang="zh-CN" altLang="en-US" sz="1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48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DE46DB0-38BF-4419-B276-ABA663CDA955}"/>
              </a:ext>
            </a:extLst>
          </p:cNvPr>
          <p:cNvSpPr txBox="1"/>
          <p:nvPr/>
        </p:nvSpPr>
        <p:spPr>
          <a:xfrm>
            <a:off x="550844" y="977659"/>
            <a:ext cx="838576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一点点心得分享：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、关于绩点：作用有限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、关于比赛：一些高含金量的比赛有利于工作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a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、蓝桥杯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b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、数学建模大赛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c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</a:p>
          <a:p>
            <a:pPr lvl="5"/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3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、实习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项目经验：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a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、内推实习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b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lvl="5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4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、什么都会一点？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全栈开发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438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4084095" y="4273546"/>
            <a:ext cx="4325779" cy="319088"/>
          </a:xfrm>
        </p:spPr>
        <p:txBody>
          <a:bodyPr>
            <a:noAutofit/>
          </a:bodyPr>
          <a:lstStyle/>
          <a:p>
            <a:r>
              <a:rPr lang="zh-CN" altLang="en-US" sz="3000" dirty="0">
                <a:solidFill>
                  <a:srgbClr val="2E75B6"/>
                </a:solidFill>
              </a:rPr>
              <a:t>——计算机协会</a:t>
            </a:r>
            <a:endParaRPr lang="en-US" altLang="zh-CN" sz="3000" dirty="0">
              <a:solidFill>
                <a:srgbClr val="2E75B6"/>
              </a:solidFill>
            </a:endParaRPr>
          </a:p>
          <a:p>
            <a:endParaRPr lang="zh-CN" altLang="en-US" sz="3000" dirty="0">
              <a:solidFill>
                <a:srgbClr val="2E75B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99C08C-14F4-47F4-97F9-B61C1D35B674}"/>
              </a:ext>
            </a:extLst>
          </p:cNvPr>
          <p:cNvSpPr txBox="1"/>
          <p:nvPr/>
        </p:nvSpPr>
        <p:spPr>
          <a:xfrm>
            <a:off x="2024701" y="1811169"/>
            <a:ext cx="5457219" cy="24006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5000" spc="1500" dirty="0">
                <a:solidFill>
                  <a:srgbClr val="0070C0">
                    <a:alpha val="11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15000" spc="1500" dirty="0">
              <a:solidFill>
                <a:srgbClr val="0070C0">
                  <a:alpha val="11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F8FD8A-9665-4557-95B4-9EA0F3E98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0223" y="2618954"/>
            <a:ext cx="418028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/>
            <a:r>
              <a:rPr lang="en-US" altLang="zh-CN" sz="225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YOUR WATCHING</a:t>
            </a:r>
            <a:endParaRPr lang="zh-CN" altLang="en-US" sz="225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9DD70B-F0A5-460A-9DCF-7885A3776E47}"/>
              </a:ext>
            </a:extLst>
          </p:cNvPr>
          <p:cNvSpPr txBox="1"/>
          <p:nvPr/>
        </p:nvSpPr>
        <p:spPr>
          <a:xfrm>
            <a:off x="6837832" y="4769834"/>
            <a:ext cx="7922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srgbClr val="0070C0"/>
                </a:solidFill>
              </a:rPr>
              <a:t>GDPUCA</a:t>
            </a:r>
            <a:endParaRPr lang="zh-CN" altLang="en-US" sz="135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5270661" y="1454232"/>
            <a:ext cx="3174683" cy="626133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44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300" b="0" dirty="0"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26" name="六边形 25"/>
          <p:cNvSpPr/>
          <p:nvPr>
            <p:custDataLst>
              <p:tags r:id="rId3"/>
            </p:custDataLst>
          </p:nvPr>
        </p:nvSpPr>
        <p:spPr>
          <a:xfrm>
            <a:off x="4957530" y="5036594"/>
            <a:ext cx="581710" cy="501804"/>
          </a:xfrm>
          <a:prstGeom prst="hexag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六边形 6"/>
          <p:cNvSpPr/>
          <p:nvPr>
            <p:custDataLst>
              <p:tags r:id="rId4"/>
            </p:custDataLst>
          </p:nvPr>
        </p:nvSpPr>
        <p:spPr>
          <a:xfrm>
            <a:off x="5116543" y="5158052"/>
            <a:ext cx="264087" cy="246907"/>
          </a:xfrm>
          <a:custGeom>
            <a:avLst/>
            <a:gdLst>
              <a:gd name="connsiteX0" fmla="*/ 159472 w 338138"/>
              <a:gd name="connsiteY0" fmla="*/ 265112 h 315913"/>
              <a:gd name="connsiteX1" fmla="*/ 155575 w 338138"/>
              <a:gd name="connsiteY1" fmla="*/ 269194 h 315913"/>
              <a:gd name="connsiteX2" fmla="*/ 155575 w 338138"/>
              <a:gd name="connsiteY2" fmla="*/ 289605 h 315913"/>
              <a:gd name="connsiteX3" fmla="*/ 158173 w 338138"/>
              <a:gd name="connsiteY3" fmla="*/ 293687 h 315913"/>
              <a:gd name="connsiteX4" fmla="*/ 181553 w 338138"/>
              <a:gd name="connsiteY4" fmla="*/ 293687 h 315913"/>
              <a:gd name="connsiteX5" fmla="*/ 184150 w 338138"/>
              <a:gd name="connsiteY5" fmla="*/ 290966 h 315913"/>
              <a:gd name="connsiteX6" fmla="*/ 184150 w 338138"/>
              <a:gd name="connsiteY6" fmla="*/ 269194 h 315913"/>
              <a:gd name="connsiteX7" fmla="*/ 181553 w 338138"/>
              <a:gd name="connsiteY7" fmla="*/ 265112 h 315913"/>
              <a:gd name="connsiteX8" fmla="*/ 159472 w 338138"/>
              <a:gd name="connsiteY8" fmla="*/ 265112 h 315913"/>
              <a:gd name="connsiteX9" fmla="*/ 169069 w 338138"/>
              <a:gd name="connsiteY9" fmla="*/ 222250 h 315913"/>
              <a:gd name="connsiteX10" fmla="*/ 155575 w 338138"/>
              <a:gd name="connsiteY10" fmla="*/ 235744 h 315913"/>
              <a:gd name="connsiteX11" fmla="*/ 169069 w 338138"/>
              <a:gd name="connsiteY11" fmla="*/ 249238 h 315913"/>
              <a:gd name="connsiteX12" fmla="*/ 182563 w 338138"/>
              <a:gd name="connsiteY12" fmla="*/ 235744 h 315913"/>
              <a:gd name="connsiteX13" fmla="*/ 169069 w 338138"/>
              <a:gd name="connsiteY13" fmla="*/ 222250 h 315913"/>
              <a:gd name="connsiteX14" fmla="*/ 145852 w 338138"/>
              <a:gd name="connsiteY14" fmla="*/ 55033 h 315913"/>
              <a:gd name="connsiteX15" fmla="*/ 157704 w 338138"/>
              <a:gd name="connsiteY15" fmla="*/ 56356 h 315913"/>
              <a:gd name="connsiteX16" fmla="*/ 156388 w 338138"/>
              <a:gd name="connsiteY16" fmla="*/ 68262 h 315913"/>
              <a:gd name="connsiteX17" fmla="*/ 57619 w 338138"/>
              <a:gd name="connsiteY17" fmla="*/ 137054 h 315913"/>
              <a:gd name="connsiteX18" fmla="*/ 53669 w 338138"/>
              <a:gd name="connsiteY18" fmla="*/ 139700 h 315913"/>
              <a:gd name="connsiteX19" fmla="*/ 47084 w 338138"/>
              <a:gd name="connsiteY19" fmla="*/ 135731 h 315913"/>
              <a:gd name="connsiteX20" fmla="*/ 48401 w 338138"/>
              <a:gd name="connsiteY20" fmla="*/ 123825 h 315913"/>
              <a:gd name="connsiteX21" fmla="*/ 145852 w 338138"/>
              <a:gd name="connsiteY21" fmla="*/ 55033 h 315913"/>
              <a:gd name="connsiteX22" fmla="*/ 88577 w 338138"/>
              <a:gd name="connsiteY22" fmla="*/ 47055 h 315913"/>
              <a:gd name="connsiteX23" fmla="*/ 100532 w 338138"/>
              <a:gd name="connsiteY23" fmla="*/ 48358 h 315913"/>
              <a:gd name="connsiteX24" fmla="*/ 99203 w 338138"/>
              <a:gd name="connsiteY24" fmla="*/ 60081 h 315913"/>
              <a:gd name="connsiteX25" fmla="*/ 52712 w 338138"/>
              <a:gd name="connsiteY25" fmla="*/ 92645 h 315913"/>
              <a:gd name="connsiteX26" fmla="*/ 47399 w 338138"/>
              <a:gd name="connsiteY26" fmla="*/ 95250 h 315913"/>
              <a:gd name="connsiteX27" fmla="*/ 40757 w 338138"/>
              <a:gd name="connsiteY27" fmla="*/ 91342 h 315913"/>
              <a:gd name="connsiteX28" fmla="*/ 43414 w 338138"/>
              <a:gd name="connsiteY28" fmla="*/ 79619 h 315913"/>
              <a:gd name="connsiteX29" fmla="*/ 88577 w 338138"/>
              <a:gd name="connsiteY29" fmla="*/ 47055 h 315913"/>
              <a:gd name="connsiteX30" fmla="*/ 35086 w 338138"/>
              <a:gd name="connsiteY30" fmla="*/ 22225 h 315913"/>
              <a:gd name="connsiteX31" fmla="*/ 20637 w 338138"/>
              <a:gd name="connsiteY31" fmla="*/ 35344 h 315913"/>
              <a:gd name="connsiteX32" fmla="*/ 20637 w 338138"/>
              <a:gd name="connsiteY32" fmla="*/ 196707 h 315913"/>
              <a:gd name="connsiteX33" fmla="*/ 35086 w 338138"/>
              <a:gd name="connsiteY33" fmla="*/ 211138 h 315913"/>
              <a:gd name="connsiteX34" fmla="*/ 303051 w 338138"/>
              <a:gd name="connsiteY34" fmla="*/ 211138 h 315913"/>
              <a:gd name="connsiteX35" fmla="*/ 317500 w 338138"/>
              <a:gd name="connsiteY35" fmla="*/ 196707 h 315913"/>
              <a:gd name="connsiteX36" fmla="*/ 317500 w 338138"/>
              <a:gd name="connsiteY36" fmla="*/ 35344 h 315913"/>
              <a:gd name="connsiteX37" fmla="*/ 303051 w 338138"/>
              <a:gd name="connsiteY37" fmla="*/ 22225 h 315913"/>
              <a:gd name="connsiteX38" fmla="*/ 35086 w 338138"/>
              <a:gd name="connsiteY38" fmla="*/ 22225 h 315913"/>
              <a:gd name="connsiteX39" fmla="*/ 14529 w 338138"/>
              <a:gd name="connsiteY39" fmla="*/ 0 h 315913"/>
              <a:gd name="connsiteX40" fmla="*/ 323609 w 338138"/>
              <a:gd name="connsiteY40" fmla="*/ 0 h 315913"/>
              <a:gd name="connsiteX41" fmla="*/ 338138 w 338138"/>
              <a:gd name="connsiteY41" fmla="*/ 13163 h 315913"/>
              <a:gd name="connsiteX42" fmla="*/ 338138 w 338138"/>
              <a:gd name="connsiteY42" fmla="*/ 251414 h 315913"/>
              <a:gd name="connsiteX43" fmla="*/ 323609 w 338138"/>
              <a:gd name="connsiteY43" fmla="*/ 265893 h 315913"/>
              <a:gd name="connsiteX44" fmla="*/ 210016 w 338138"/>
              <a:gd name="connsiteY44" fmla="*/ 265893 h 315913"/>
              <a:gd name="connsiteX45" fmla="*/ 207374 w 338138"/>
              <a:gd name="connsiteY45" fmla="*/ 268526 h 315913"/>
              <a:gd name="connsiteX46" fmla="*/ 207374 w 338138"/>
              <a:gd name="connsiteY46" fmla="*/ 290903 h 315913"/>
              <a:gd name="connsiteX47" fmla="*/ 208695 w 338138"/>
              <a:gd name="connsiteY47" fmla="*/ 293536 h 315913"/>
              <a:gd name="connsiteX48" fmla="*/ 239074 w 338138"/>
              <a:gd name="connsiteY48" fmla="*/ 293536 h 315913"/>
              <a:gd name="connsiteX49" fmla="*/ 250962 w 338138"/>
              <a:gd name="connsiteY49" fmla="*/ 305383 h 315913"/>
              <a:gd name="connsiteX50" fmla="*/ 239074 w 338138"/>
              <a:gd name="connsiteY50" fmla="*/ 315913 h 315913"/>
              <a:gd name="connsiteX51" fmla="*/ 99064 w 338138"/>
              <a:gd name="connsiteY51" fmla="*/ 315913 h 315913"/>
              <a:gd name="connsiteX52" fmla="*/ 87176 w 338138"/>
              <a:gd name="connsiteY52" fmla="*/ 305383 h 315913"/>
              <a:gd name="connsiteX53" fmla="*/ 99064 w 338138"/>
              <a:gd name="connsiteY53" fmla="*/ 293536 h 315913"/>
              <a:gd name="connsiteX54" fmla="*/ 129444 w 338138"/>
              <a:gd name="connsiteY54" fmla="*/ 293536 h 315913"/>
              <a:gd name="connsiteX55" fmla="*/ 130765 w 338138"/>
              <a:gd name="connsiteY55" fmla="*/ 289587 h 315913"/>
              <a:gd name="connsiteX56" fmla="*/ 130765 w 338138"/>
              <a:gd name="connsiteY56" fmla="*/ 268526 h 315913"/>
              <a:gd name="connsiteX57" fmla="*/ 126802 w 338138"/>
              <a:gd name="connsiteY57" fmla="*/ 265893 h 315913"/>
              <a:gd name="connsiteX58" fmla="*/ 14529 w 338138"/>
              <a:gd name="connsiteY58" fmla="*/ 265893 h 315913"/>
              <a:gd name="connsiteX59" fmla="*/ 0 w 338138"/>
              <a:gd name="connsiteY59" fmla="*/ 251414 h 315913"/>
              <a:gd name="connsiteX60" fmla="*/ 0 w 338138"/>
              <a:gd name="connsiteY60" fmla="*/ 13163 h 315913"/>
              <a:gd name="connsiteX61" fmla="*/ 14529 w 338138"/>
              <a:gd name="connsiteY61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8138" h="315913">
                <a:moveTo>
                  <a:pt x="159472" y="265112"/>
                </a:moveTo>
                <a:cubicBezTo>
                  <a:pt x="159472" y="265112"/>
                  <a:pt x="155575" y="265112"/>
                  <a:pt x="155575" y="269194"/>
                </a:cubicBezTo>
                <a:cubicBezTo>
                  <a:pt x="155575" y="269194"/>
                  <a:pt x="155575" y="269194"/>
                  <a:pt x="155575" y="289605"/>
                </a:cubicBezTo>
                <a:cubicBezTo>
                  <a:pt x="155575" y="292326"/>
                  <a:pt x="155575" y="293687"/>
                  <a:pt x="158173" y="293687"/>
                </a:cubicBezTo>
                <a:cubicBezTo>
                  <a:pt x="158173" y="293687"/>
                  <a:pt x="158173" y="293687"/>
                  <a:pt x="181553" y="293687"/>
                </a:cubicBezTo>
                <a:cubicBezTo>
                  <a:pt x="182851" y="293687"/>
                  <a:pt x="184150" y="292326"/>
                  <a:pt x="184150" y="290966"/>
                </a:cubicBezTo>
                <a:cubicBezTo>
                  <a:pt x="184150" y="290966"/>
                  <a:pt x="184150" y="290966"/>
                  <a:pt x="184150" y="269194"/>
                </a:cubicBezTo>
                <a:cubicBezTo>
                  <a:pt x="184150" y="265112"/>
                  <a:pt x="181553" y="265112"/>
                  <a:pt x="181553" y="265112"/>
                </a:cubicBezTo>
                <a:cubicBezTo>
                  <a:pt x="181553" y="265112"/>
                  <a:pt x="181553" y="265112"/>
                  <a:pt x="159472" y="265112"/>
                </a:cubicBezTo>
                <a:close/>
                <a:moveTo>
                  <a:pt x="169069" y="222250"/>
                </a:moveTo>
                <a:cubicBezTo>
                  <a:pt x="161616" y="222250"/>
                  <a:pt x="155575" y="228291"/>
                  <a:pt x="155575" y="235744"/>
                </a:cubicBezTo>
                <a:cubicBezTo>
                  <a:pt x="155575" y="243197"/>
                  <a:pt x="161616" y="249238"/>
                  <a:pt x="169069" y="249238"/>
                </a:cubicBezTo>
                <a:cubicBezTo>
                  <a:pt x="176522" y="249238"/>
                  <a:pt x="182563" y="243197"/>
                  <a:pt x="182563" y="235744"/>
                </a:cubicBezTo>
                <a:cubicBezTo>
                  <a:pt x="182563" y="228291"/>
                  <a:pt x="176522" y="222250"/>
                  <a:pt x="169069" y="222250"/>
                </a:cubicBezTo>
                <a:close/>
                <a:moveTo>
                  <a:pt x="145852" y="55033"/>
                </a:moveTo>
                <a:cubicBezTo>
                  <a:pt x="149803" y="52387"/>
                  <a:pt x="155071" y="52387"/>
                  <a:pt x="157704" y="56356"/>
                </a:cubicBezTo>
                <a:cubicBezTo>
                  <a:pt x="160338" y="60325"/>
                  <a:pt x="159021" y="65616"/>
                  <a:pt x="156388" y="68262"/>
                </a:cubicBezTo>
                <a:cubicBezTo>
                  <a:pt x="57619" y="137054"/>
                  <a:pt x="57619" y="137054"/>
                  <a:pt x="57619" y="137054"/>
                </a:cubicBezTo>
                <a:cubicBezTo>
                  <a:pt x="56302" y="138377"/>
                  <a:pt x="54986" y="139700"/>
                  <a:pt x="53669" y="139700"/>
                </a:cubicBezTo>
                <a:cubicBezTo>
                  <a:pt x="51035" y="139700"/>
                  <a:pt x="48401" y="138377"/>
                  <a:pt x="47084" y="135731"/>
                </a:cubicBezTo>
                <a:cubicBezTo>
                  <a:pt x="44450" y="131762"/>
                  <a:pt x="44450" y="126471"/>
                  <a:pt x="48401" y="123825"/>
                </a:cubicBezTo>
                <a:cubicBezTo>
                  <a:pt x="145852" y="55033"/>
                  <a:pt x="145852" y="55033"/>
                  <a:pt x="145852" y="55033"/>
                </a:cubicBezTo>
                <a:close/>
                <a:moveTo>
                  <a:pt x="88577" y="47055"/>
                </a:moveTo>
                <a:cubicBezTo>
                  <a:pt x="92562" y="44450"/>
                  <a:pt x="97875" y="44450"/>
                  <a:pt x="100532" y="48358"/>
                </a:cubicBezTo>
                <a:cubicBezTo>
                  <a:pt x="103188" y="52265"/>
                  <a:pt x="101860" y="57476"/>
                  <a:pt x="99203" y="60081"/>
                </a:cubicBezTo>
                <a:cubicBezTo>
                  <a:pt x="52712" y="92645"/>
                  <a:pt x="52712" y="92645"/>
                  <a:pt x="52712" y="92645"/>
                </a:cubicBezTo>
                <a:cubicBezTo>
                  <a:pt x="51384" y="93947"/>
                  <a:pt x="50055" y="95250"/>
                  <a:pt x="47399" y="95250"/>
                </a:cubicBezTo>
                <a:cubicBezTo>
                  <a:pt x="44742" y="95250"/>
                  <a:pt x="42085" y="93947"/>
                  <a:pt x="40757" y="91342"/>
                </a:cubicBezTo>
                <a:cubicBezTo>
                  <a:pt x="38100" y="87435"/>
                  <a:pt x="39429" y="82224"/>
                  <a:pt x="43414" y="79619"/>
                </a:cubicBezTo>
                <a:cubicBezTo>
                  <a:pt x="88577" y="47055"/>
                  <a:pt x="88577" y="47055"/>
                  <a:pt x="88577" y="47055"/>
                </a:cubicBezTo>
                <a:close/>
                <a:moveTo>
                  <a:pt x="35086" y="22225"/>
                </a:moveTo>
                <a:cubicBezTo>
                  <a:pt x="27205" y="22225"/>
                  <a:pt x="20637" y="28785"/>
                  <a:pt x="20637" y="35344"/>
                </a:cubicBezTo>
                <a:cubicBezTo>
                  <a:pt x="20637" y="35344"/>
                  <a:pt x="20637" y="35344"/>
                  <a:pt x="20637" y="196707"/>
                </a:cubicBezTo>
                <a:cubicBezTo>
                  <a:pt x="20637" y="204579"/>
                  <a:pt x="27205" y="211138"/>
                  <a:pt x="35086" y="211138"/>
                </a:cubicBezTo>
                <a:cubicBezTo>
                  <a:pt x="35086" y="211138"/>
                  <a:pt x="35086" y="211138"/>
                  <a:pt x="303051" y="211138"/>
                </a:cubicBezTo>
                <a:cubicBezTo>
                  <a:pt x="310932" y="211138"/>
                  <a:pt x="317500" y="204579"/>
                  <a:pt x="317500" y="196707"/>
                </a:cubicBezTo>
                <a:lnTo>
                  <a:pt x="317500" y="35344"/>
                </a:lnTo>
                <a:cubicBezTo>
                  <a:pt x="317500" y="28785"/>
                  <a:pt x="310932" y="22225"/>
                  <a:pt x="303051" y="22225"/>
                </a:cubicBezTo>
                <a:cubicBezTo>
                  <a:pt x="303051" y="22225"/>
                  <a:pt x="303051" y="22225"/>
                  <a:pt x="35086" y="22225"/>
                </a:cubicBezTo>
                <a:close/>
                <a:moveTo>
                  <a:pt x="14529" y="0"/>
                </a:moveTo>
                <a:cubicBezTo>
                  <a:pt x="14529" y="0"/>
                  <a:pt x="14529" y="0"/>
                  <a:pt x="323609" y="0"/>
                </a:cubicBezTo>
                <a:cubicBezTo>
                  <a:pt x="331534" y="0"/>
                  <a:pt x="338138" y="5265"/>
                  <a:pt x="338138" y="13163"/>
                </a:cubicBezTo>
                <a:cubicBezTo>
                  <a:pt x="338138" y="13163"/>
                  <a:pt x="338138" y="13163"/>
                  <a:pt x="338138" y="251414"/>
                </a:cubicBezTo>
                <a:cubicBezTo>
                  <a:pt x="338138" y="259312"/>
                  <a:pt x="331534" y="265893"/>
                  <a:pt x="323609" y="265893"/>
                </a:cubicBezTo>
                <a:cubicBezTo>
                  <a:pt x="323609" y="265893"/>
                  <a:pt x="323609" y="265893"/>
                  <a:pt x="210016" y="265893"/>
                </a:cubicBezTo>
                <a:cubicBezTo>
                  <a:pt x="210016" y="265893"/>
                  <a:pt x="207374" y="265893"/>
                  <a:pt x="207374" y="268526"/>
                </a:cubicBezTo>
                <a:cubicBezTo>
                  <a:pt x="207374" y="268526"/>
                  <a:pt x="207374" y="268526"/>
                  <a:pt x="207374" y="290903"/>
                </a:cubicBezTo>
                <a:cubicBezTo>
                  <a:pt x="207374" y="292220"/>
                  <a:pt x="207374" y="293536"/>
                  <a:pt x="208695" y="293536"/>
                </a:cubicBezTo>
                <a:cubicBezTo>
                  <a:pt x="208695" y="293536"/>
                  <a:pt x="208695" y="293536"/>
                  <a:pt x="239074" y="293536"/>
                </a:cubicBezTo>
                <a:cubicBezTo>
                  <a:pt x="245679" y="293536"/>
                  <a:pt x="250962" y="298801"/>
                  <a:pt x="250962" y="305383"/>
                </a:cubicBezTo>
                <a:cubicBezTo>
                  <a:pt x="250962" y="310648"/>
                  <a:pt x="245679" y="315913"/>
                  <a:pt x="239074" y="315913"/>
                </a:cubicBezTo>
                <a:cubicBezTo>
                  <a:pt x="239074" y="315913"/>
                  <a:pt x="239074" y="315913"/>
                  <a:pt x="99064" y="315913"/>
                </a:cubicBezTo>
                <a:cubicBezTo>
                  <a:pt x="92460" y="315913"/>
                  <a:pt x="87176" y="310648"/>
                  <a:pt x="87176" y="305383"/>
                </a:cubicBezTo>
                <a:cubicBezTo>
                  <a:pt x="87176" y="298801"/>
                  <a:pt x="92460" y="293536"/>
                  <a:pt x="99064" y="293536"/>
                </a:cubicBezTo>
                <a:cubicBezTo>
                  <a:pt x="99064" y="293536"/>
                  <a:pt x="99064" y="293536"/>
                  <a:pt x="129444" y="293536"/>
                </a:cubicBezTo>
                <a:cubicBezTo>
                  <a:pt x="130765" y="293536"/>
                  <a:pt x="130765" y="292220"/>
                  <a:pt x="130765" y="289587"/>
                </a:cubicBezTo>
                <a:cubicBezTo>
                  <a:pt x="130765" y="289587"/>
                  <a:pt x="130765" y="289587"/>
                  <a:pt x="130765" y="268526"/>
                </a:cubicBezTo>
                <a:cubicBezTo>
                  <a:pt x="130765" y="264577"/>
                  <a:pt x="126802" y="265893"/>
                  <a:pt x="126802" y="265893"/>
                </a:cubicBezTo>
                <a:cubicBezTo>
                  <a:pt x="126802" y="265893"/>
                  <a:pt x="126802" y="265893"/>
                  <a:pt x="14529" y="265893"/>
                </a:cubicBezTo>
                <a:cubicBezTo>
                  <a:pt x="6604" y="265893"/>
                  <a:pt x="0" y="259312"/>
                  <a:pt x="0" y="251414"/>
                </a:cubicBezTo>
                <a:cubicBezTo>
                  <a:pt x="0" y="251414"/>
                  <a:pt x="0" y="251414"/>
                  <a:pt x="0" y="13163"/>
                </a:cubicBezTo>
                <a:cubicBezTo>
                  <a:pt x="0" y="5265"/>
                  <a:pt x="6604" y="0"/>
                  <a:pt x="145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627935" y="4935514"/>
            <a:ext cx="3037194" cy="256096"/>
          </a:xfrm>
          <a:prstGeom prst="rect">
            <a:avLst/>
          </a:prstGeom>
          <a:noFill/>
        </p:spPr>
        <p:txBody>
          <a:bodyPr wrap="square" lIns="68580" tIns="34290" rIns="68580" bIns="0" anchor="b">
            <a:normAutofit fontScale="97500"/>
          </a:bodyPr>
          <a:lstStyle/>
          <a:p>
            <a:pPr>
              <a:lnSpc>
                <a:spcPct val="120000"/>
              </a:lnSpc>
            </a:pPr>
            <a:r>
              <a:rPr lang="zh-CN" altLang="en-US" sz="1350" b="1" spc="2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学长学姐有话说</a:t>
            </a: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5627935" y="5235559"/>
            <a:ext cx="3037594" cy="380348"/>
          </a:xfrm>
          <a:prstGeom prst="rect">
            <a:avLst/>
          </a:prstGeom>
          <a:noFill/>
        </p:spPr>
        <p:txBody>
          <a:bodyPr wrap="square" lIns="68580" tIns="0" rIns="68580" bIns="3429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1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和你们一起分享那些事</a:t>
            </a:r>
          </a:p>
        </p:txBody>
      </p:sp>
      <p:sp>
        <p:nvSpPr>
          <p:cNvPr id="33" name="六边形 32"/>
          <p:cNvSpPr/>
          <p:nvPr>
            <p:custDataLst>
              <p:tags r:id="rId7"/>
            </p:custDataLst>
          </p:nvPr>
        </p:nvSpPr>
        <p:spPr>
          <a:xfrm>
            <a:off x="4957930" y="3388334"/>
            <a:ext cx="581710" cy="501804"/>
          </a:xfrm>
          <a:prstGeom prst="hexag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六边形 12"/>
          <p:cNvSpPr/>
          <p:nvPr>
            <p:custDataLst>
              <p:tags r:id="rId8"/>
            </p:custDataLst>
          </p:nvPr>
        </p:nvSpPr>
        <p:spPr>
          <a:xfrm>
            <a:off x="5116943" y="3507393"/>
            <a:ext cx="264087" cy="264086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5628335" y="3280063"/>
            <a:ext cx="3037194" cy="256096"/>
          </a:xfrm>
          <a:prstGeom prst="rect">
            <a:avLst/>
          </a:prstGeom>
          <a:noFill/>
        </p:spPr>
        <p:txBody>
          <a:bodyPr wrap="square" lIns="68580" tIns="34290" rIns="68580" bIns="0" anchor="b">
            <a:normAutofit fontScale="97500"/>
          </a:bodyPr>
          <a:lstStyle/>
          <a:p>
            <a:pPr>
              <a:lnSpc>
                <a:spcPct val="120000"/>
              </a:lnSpc>
            </a:pPr>
            <a:r>
              <a:rPr lang="zh-CN" altLang="en-US" sz="1350" b="1" spc="2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一起来看看我们的一个学期</a:t>
            </a:r>
          </a:p>
        </p:txBody>
      </p:sp>
      <p:sp>
        <p:nvSpPr>
          <p:cNvPr id="32" name="文本框 31"/>
          <p:cNvSpPr txBox="1"/>
          <p:nvPr>
            <p:custDataLst>
              <p:tags r:id="rId10"/>
            </p:custDataLst>
          </p:nvPr>
        </p:nvSpPr>
        <p:spPr>
          <a:xfrm>
            <a:off x="5628335" y="3572915"/>
            <a:ext cx="3037594" cy="380348"/>
          </a:xfrm>
          <a:prstGeom prst="rect">
            <a:avLst/>
          </a:prstGeom>
          <a:noFill/>
        </p:spPr>
        <p:txBody>
          <a:bodyPr wrap="square" lIns="68580" tIns="0" rIns="68580" bIns="3429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1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好多小姐姐小哥哥嘿嘿嘿</a:t>
            </a:r>
            <a:r>
              <a:rPr lang="en-US" altLang="zh-CN" sz="1050" spc="11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~</a:t>
            </a:r>
          </a:p>
          <a:p>
            <a:pPr>
              <a:lnSpc>
                <a:spcPct val="120000"/>
              </a:lnSpc>
            </a:pPr>
            <a:r>
              <a:rPr lang="zh-CN" altLang="en-US" sz="1050" spc="11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可爱又认真</a:t>
            </a:r>
            <a:r>
              <a:rPr lang="en-US" altLang="zh-CN" sz="1050" spc="11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~</a:t>
            </a:r>
          </a:p>
        </p:txBody>
      </p:sp>
      <p:sp>
        <p:nvSpPr>
          <p:cNvPr id="40" name="六边形 39"/>
          <p:cNvSpPr/>
          <p:nvPr>
            <p:custDataLst>
              <p:tags r:id="rId11"/>
            </p:custDataLst>
          </p:nvPr>
        </p:nvSpPr>
        <p:spPr>
          <a:xfrm>
            <a:off x="4957930" y="2507126"/>
            <a:ext cx="581710" cy="501804"/>
          </a:xfrm>
          <a:prstGeom prst="hexag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六边形 2"/>
          <p:cNvSpPr/>
          <p:nvPr>
            <p:custDataLst>
              <p:tags r:id="rId12"/>
            </p:custDataLst>
          </p:nvPr>
        </p:nvSpPr>
        <p:spPr>
          <a:xfrm>
            <a:off x="5116943" y="2630181"/>
            <a:ext cx="264087" cy="242513"/>
          </a:xfrm>
          <a:custGeom>
            <a:avLst/>
            <a:gdLst>
              <a:gd name="connsiteX0" fmla="*/ 117399 w 337212"/>
              <a:gd name="connsiteY0" fmla="*/ 192088 h 309563"/>
              <a:gd name="connsiteX1" fmla="*/ 130099 w 337212"/>
              <a:gd name="connsiteY1" fmla="*/ 196036 h 309563"/>
              <a:gd name="connsiteX2" fmla="*/ 130099 w 337212"/>
              <a:gd name="connsiteY2" fmla="*/ 278941 h 309563"/>
              <a:gd name="connsiteX3" fmla="*/ 117399 w 337212"/>
              <a:gd name="connsiteY3" fmla="*/ 292101 h 309563"/>
              <a:gd name="connsiteX4" fmla="*/ 176137 w 337212"/>
              <a:gd name="connsiteY4" fmla="*/ 187325 h 309563"/>
              <a:gd name="connsiteX5" fmla="*/ 187250 w 337212"/>
              <a:gd name="connsiteY5" fmla="*/ 191271 h 309563"/>
              <a:gd name="connsiteX6" fmla="*/ 187250 w 337212"/>
              <a:gd name="connsiteY6" fmla="*/ 267562 h 309563"/>
              <a:gd name="connsiteX7" fmla="*/ 176137 w 337212"/>
              <a:gd name="connsiteY7" fmla="*/ 279400 h 309563"/>
              <a:gd name="connsiteX8" fmla="*/ 176137 w 337212"/>
              <a:gd name="connsiteY8" fmla="*/ 187325 h 309563"/>
              <a:gd name="connsiteX9" fmla="*/ 231699 w 337212"/>
              <a:gd name="connsiteY9" fmla="*/ 180975 h 309563"/>
              <a:gd name="connsiteX10" fmla="*/ 239637 w 337212"/>
              <a:gd name="connsiteY10" fmla="*/ 184982 h 309563"/>
              <a:gd name="connsiteX11" fmla="*/ 239637 w 337212"/>
              <a:gd name="connsiteY11" fmla="*/ 254429 h 309563"/>
              <a:gd name="connsiteX12" fmla="*/ 231699 w 337212"/>
              <a:gd name="connsiteY12" fmla="*/ 265113 h 309563"/>
              <a:gd name="connsiteX13" fmla="*/ 277737 w 337212"/>
              <a:gd name="connsiteY13" fmla="*/ 177800 h 309563"/>
              <a:gd name="connsiteX14" fmla="*/ 287262 w 337212"/>
              <a:gd name="connsiteY14" fmla="*/ 180398 h 309563"/>
              <a:gd name="connsiteX15" fmla="*/ 287262 w 337212"/>
              <a:gd name="connsiteY15" fmla="*/ 238847 h 309563"/>
              <a:gd name="connsiteX16" fmla="*/ 277737 w 337212"/>
              <a:gd name="connsiteY16" fmla="*/ 249238 h 309563"/>
              <a:gd name="connsiteX17" fmla="*/ 280912 w 337212"/>
              <a:gd name="connsiteY17" fmla="*/ 92075 h 309563"/>
              <a:gd name="connsiteX18" fmla="*/ 307493 w 337212"/>
              <a:gd name="connsiteY18" fmla="*/ 92075 h 309563"/>
              <a:gd name="connsiteX19" fmla="*/ 315468 w 337212"/>
              <a:gd name="connsiteY19" fmla="*/ 97314 h 309563"/>
              <a:gd name="connsiteX20" fmla="*/ 336733 w 337212"/>
              <a:gd name="connsiteY20" fmla="*/ 158869 h 309563"/>
              <a:gd name="connsiteX21" fmla="*/ 331417 w 337212"/>
              <a:gd name="connsiteY21" fmla="*/ 169347 h 309563"/>
              <a:gd name="connsiteX22" fmla="*/ 320784 w 337212"/>
              <a:gd name="connsiteY22" fmla="*/ 164108 h 309563"/>
              <a:gd name="connsiteX23" fmla="*/ 314139 w 337212"/>
              <a:gd name="connsiteY23" fmla="*/ 145772 h 309563"/>
              <a:gd name="connsiteX24" fmla="*/ 314139 w 337212"/>
              <a:gd name="connsiteY24" fmla="*/ 238761 h 309563"/>
              <a:gd name="connsiteX25" fmla="*/ 304835 w 337212"/>
              <a:gd name="connsiteY25" fmla="*/ 249238 h 309563"/>
              <a:gd name="connsiteX26" fmla="*/ 294203 w 337212"/>
              <a:gd name="connsiteY26" fmla="*/ 238761 h 309563"/>
              <a:gd name="connsiteX27" fmla="*/ 294203 w 337212"/>
              <a:gd name="connsiteY27" fmla="*/ 179824 h 309563"/>
              <a:gd name="connsiteX28" fmla="*/ 288886 w 337212"/>
              <a:gd name="connsiteY28" fmla="*/ 179824 h 309563"/>
              <a:gd name="connsiteX29" fmla="*/ 294203 w 337212"/>
              <a:gd name="connsiteY29" fmla="*/ 178515 h 309563"/>
              <a:gd name="connsiteX30" fmla="*/ 304835 w 337212"/>
              <a:gd name="connsiteY30" fmla="*/ 157560 h 309563"/>
              <a:gd name="connsiteX31" fmla="*/ 280912 w 337212"/>
              <a:gd name="connsiteY31" fmla="*/ 92075 h 309563"/>
              <a:gd name="connsiteX32" fmla="*/ 231699 w 337212"/>
              <a:gd name="connsiteY32" fmla="*/ 82550 h 309563"/>
              <a:gd name="connsiteX33" fmla="*/ 243745 w 337212"/>
              <a:gd name="connsiteY33" fmla="*/ 82550 h 309563"/>
              <a:gd name="connsiteX34" fmla="*/ 262484 w 337212"/>
              <a:gd name="connsiteY34" fmla="*/ 82550 h 309563"/>
              <a:gd name="connsiteX35" fmla="*/ 273192 w 337212"/>
              <a:gd name="connsiteY35" fmla="*/ 89117 h 309563"/>
              <a:gd name="connsiteX36" fmla="*/ 297285 w 337212"/>
              <a:gd name="connsiteY36" fmla="*/ 160041 h 309563"/>
              <a:gd name="connsiteX37" fmla="*/ 291931 w 337212"/>
              <a:gd name="connsiteY37" fmla="*/ 171861 h 309563"/>
              <a:gd name="connsiteX38" fmla="*/ 279885 w 337212"/>
              <a:gd name="connsiteY38" fmla="*/ 166608 h 309563"/>
              <a:gd name="connsiteX39" fmla="*/ 271854 w 337212"/>
              <a:gd name="connsiteY39" fmla="*/ 144280 h 309563"/>
              <a:gd name="connsiteX40" fmla="*/ 271854 w 337212"/>
              <a:gd name="connsiteY40" fmla="*/ 253292 h 309563"/>
              <a:gd name="connsiteX41" fmla="*/ 259807 w 337212"/>
              <a:gd name="connsiteY41" fmla="*/ 265113 h 309563"/>
              <a:gd name="connsiteX42" fmla="*/ 247761 w 337212"/>
              <a:gd name="connsiteY42" fmla="*/ 253292 h 309563"/>
              <a:gd name="connsiteX43" fmla="*/ 247761 w 337212"/>
              <a:gd name="connsiteY43" fmla="*/ 183682 h 309563"/>
              <a:gd name="connsiteX44" fmla="*/ 258469 w 337212"/>
              <a:gd name="connsiteY44" fmla="*/ 160041 h 309563"/>
              <a:gd name="connsiteX45" fmla="*/ 231699 w 337212"/>
              <a:gd name="connsiteY45" fmla="*/ 82550 h 309563"/>
              <a:gd name="connsiteX46" fmla="*/ 177724 w 337212"/>
              <a:gd name="connsiteY46" fmla="*/ 77788 h 309563"/>
              <a:gd name="connsiteX47" fmla="*/ 214510 w 337212"/>
              <a:gd name="connsiteY47" fmla="*/ 77788 h 309563"/>
              <a:gd name="connsiteX48" fmla="*/ 225021 w 337212"/>
              <a:gd name="connsiteY48" fmla="*/ 85643 h 309563"/>
              <a:gd name="connsiteX49" fmla="*/ 252610 w 337212"/>
              <a:gd name="connsiteY49" fmla="*/ 162884 h 309563"/>
              <a:gd name="connsiteX50" fmla="*/ 246041 w 337212"/>
              <a:gd name="connsiteY50" fmla="*/ 175976 h 309563"/>
              <a:gd name="connsiteX51" fmla="*/ 231590 w 337212"/>
              <a:gd name="connsiteY51" fmla="*/ 169430 h 309563"/>
              <a:gd name="connsiteX52" fmla="*/ 223707 w 337212"/>
              <a:gd name="connsiteY52" fmla="*/ 145865 h 309563"/>
              <a:gd name="connsiteX53" fmla="*/ 223707 w 337212"/>
              <a:gd name="connsiteY53" fmla="*/ 266309 h 309563"/>
              <a:gd name="connsiteX54" fmla="*/ 210569 w 337212"/>
              <a:gd name="connsiteY54" fmla="*/ 279401 h 309563"/>
              <a:gd name="connsiteX55" fmla="*/ 198745 w 337212"/>
              <a:gd name="connsiteY55" fmla="*/ 266309 h 309563"/>
              <a:gd name="connsiteX56" fmla="*/ 198745 w 337212"/>
              <a:gd name="connsiteY56" fmla="*/ 189068 h 309563"/>
              <a:gd name="connsiteX57" fmla="*/ 197759 w 337212"/>
              <a:gd name="connsiteY57" fmla="*/ 189068 h 309563"/>
              <a:gd name="connsiteX58" fmla="*/ 194803 w 337212"/>
              <a:gd name="connsiteY58" fmla="*/ 189068 h 309563"/>
              <a:gd name="connsiteX59" fmla="*/ 206628 w 337212"/>
              <a:gd name="connsiteY59" fmla="*/ 178595 h 309563"/>
              <a:gd name="connsiteX60" fmla="*/ 206628 w 337212"/>
              <a:gd name="connsiteY60" fmla="*/ 162884 h 309563"/>
              <a:gd name="connsiteX61" fmla="*/ 177724 w 337212"/>
              <a:gd name="connsiteY61" fmla="*/ 79097 h 309563"/>
              <a:gd name="connsiteX62" fmla="*/ 177724 w 337212"/>
              <a:gd name="connsiteY62" fmla="*/ 77788 h 309563"/>
              <a:gd name="connsiteX63" fmla="*/ 120574 w 337212"/>
              <a:gd name="connsiteY63" fmla="*/ 73025 h 309563"/>
              <a:gd name="connsiteX64" fmla="*/ 157008 w 337212"/>
              <a:gd name="connsiteY64" fmla="*/ 73025 h 309563"/>
              <a:gd name="connsiteX65" fmla="*/ 168720 w 337212"/>
              <a:gd name="connsiteY65" fmla="*/ 80953 h 309563"/>
              <a:gd name="connsiteX66" fmla="*/ 197347 w 337212"/>
              <a:gd name="connsiteY66" fmla="*/ 166840 h 309563"/>
              <a:gd name="connsiteX67" fmla="*/ 190840 w 337212"/>
              <a:gd name="connsiteY67" fmla="*/ 181375 h 309563"/>
              <a:gd name="connsiteX68" fmla="*/ 176527 w 337212"/>
              <a:gd name="connsiteY68" fmla="*/ 173447 h 309563"/>
              <a:gd name="connsiteX69" fmla="*/ 167418 w 337212"/>
              <a:gd name="connsiteY69" fmla="*/ 148341 h 309563"/>
              <a:gd name="connsiteX70" fmla="*/ 167418 w 337212"/>
              <a:gd name="connsiteY70" fmla="*/ 279153 h 309563"/>
              <a:gd name="connsiteX71" fmla="*/ 153105 w 337212"/>
              <a:gd name="connsiteY71" fmla="*/ 293688 h 309563"/>
              <a:gd name="connsiteX72" fmla="*/ 140093 w 337212"/>
              <a:gd name="connsiteY72" fmla="*/ 279153 h 309563"/>
              <a:gd name="connsiteX73" fmla="*/ 140093 w 337212"/>
              <a:gd name="connsiteY73" fmla="*/ 195909 h 309563"/>
              <a:gd name="connsiteX74" fmla="*/ 133586 w 337212"/>
              <a:gd name="connsiteY74" fmla="*/ 195909 h 309563"/>
              <a:gd name="connsiteX75" fmla="*/ 138791 w 337212"/>
              <a:gd name="connsiteY75" fmla="*/ 194588 h 309563"/>
              <a:gd name="connsiteX76" fmla="*/ 151804 w 337212"/>
              <a:gd name="connsiteY76" fmla="*/ 166840 h 309563"/>
              <a:gd name="connsiteX77" fmla="*/ 120574 w 337212"/>
              <a:gd name="connsiteY77" fmla="*/ 73025 h 309563"/>
              <a:gd name="connsiteX78" fmla="*/ 46220 w 337212"/>
              <a:gd name="connsiteY78" fmla="*/ 66675 h 309563"/>
              <a:gd name="connsiteX79" fmla="*/ 72821 w 337212"/>
              <a:gd name="connsiteY79" fmla="*/ 66675 h 309563"/>
              <a:gd name="connsiteX80" fmla="*/ 98092 w 337212"/>
              <a:gd name="connsiteY80" fmla="*/ 66675 h 309563"/>
              <a:gd name="connsiteX81" fmla="*/ 111393 w 337212"/>
              <a:gd name="connsiteY81" fmla="*/ 74595 h 309563"/>
              <a:gd name="connsiteX82" fmla="*/ 143315 w 337212"/>
              <a:gd name="connsiteY82" fmla="*/ 169638 h 309563"/>
              <a:gd name="connsiteX83" fmla="*/ 135334 w 337212"/>
              <a:gd name="connsiteY83" fmla="*/ 185479 h 309563"/>
              <a:gd name="connsiteX84" fmla="*/ 119374 w 337212"/>
              <a:gd name="connsiteY84" fmla="*/ 177559 h 309563"/>
              <a:gd name="connsiteX85" fmla="*/ 108733 w 337212"/>
              <a:gd name="connsiteY85" fmla="*/ 148518 h 309563"/>
              <a:gd name="connsiteX86" fmla="*/ 108733 w 337212"/>
              <a:gd name="connsiteY86" fmla="*/ 295043 h 309563"/>
              <a:gd name="connsiteX87" fmla="*/ 94102 w 337212"/>
              <a:gd name="connsiteY87" fmla="*/ 309563 h 309563"/>
              <a:gd name="connsiteX88" fmla="*/ 78141 w 337212"/>
              <a:gd name="connsiteY88" fmla="*/ 295043 h 309563"/>
              <a:gd name="connsiteX89" fmla="*/ 78141 w 337212"/>
              <a:gd name="connsiteY89" fmla="*/ 202640 h 309563"/>
              <a:gd name="connsiteX90" fmla="*/ 66171 w 337212"/>
              <a:gd name="connsiteY90" fmla="*/ 202640 h 309563"/>
              <a:gd name="connsiteX91" fmla="*/ 66171 w 337212"/>
              <a:gd name="connsiteY91" fmla="*/ 295043 h 309563"/>
              <a:gd name="connsiteX92" fmla="*/ 50210 w 337212"/>
              <a:gd name="connsiteY92" fmla="*/ 309563 h 309563"/>
              <a:gd name="connsiteX93" fmla="*/ 35579 w 337212"/>
              <a:gd name="connsiteY93" fmla="*/ 295043 h 309563"/>
              <a:gd name="connsiteX94" fmla="*/ 35579 w 337212"/>
              <a:gd name="connsiteY94" fmla="*/ 148518 h 309563"/>
              <a:gd name="connsiteX95" fmla="*/ 24938 w 337212"/>
              <a:gd name="connsiteY95" fmla="*/ 177559 h 309563"/>
              <a:gd name="connsiteX96" fmla="*/ 8978 w 337212"/>
              <a:gd name="connsiteY96" fmla="*/ 185479 h 309563"/>
              <a:gd name="connsiteX97" fmla="*/ 997 w 337212"/>
              <a:gd name="connsiteY97" fmla="*/ 169638 h 309563"/>
              <a:gd name="connsiteX98" fmla="*/ 32919 w 337212"/>
              <a:gd name="connsiteY98" fmla="*/ 74595 h 309563"/>
              <a:gd name="connsiteX99" fmla="*/ 46220 w 337212"/>
              <a:gd name="connsiteY99" fmla="*/ 66675 h 309563"/>
              <a:gd name="connsiteX100" fmla="*/ 289643 w 337212"/>
              <a:gd name="connsiteY100" fmla="*/ 49213 h 309563"/>
              <a:gd name="connsiteX101" fmla="*/ 309487 w 337212"/>
              <a:gd name="connsiteY101" fmla="*/ 68263 h 309563"/>
              <a:gd name="connsiteX102" fmla="*/ 289643 w 337212"/>
              <a:gd name="connsiteY102" fmla="*/ 87313 h 309563"/>
              <a:gd name="connsiteX103" fmla="*/ 269799 w 337212"/>
              <a:gd name="connsiteY103" fmla="*/ 68263 h 309563"/>
              <a:gd name="connsiteX104" fmla="*/ 271122 w 337212"/>
              <a:gd name="connsiteY104" fmla="*/ 68263 h 309563"/>
              <a:gd name="connsiteX105" fmla="*/ 272445 w 337212"/>
              <a:gd name="connsiteY105" fmla="*/ 59373 h 309563"/>
              <a:gd name="connsiteX106" fmla="*/ 289643 w 337212"/>
              <a:gd name="connsiteY106" fmla="*/ 49213 h 309563"/>
              <a:gd name="connsiteX107" fmla="*/ 244544 w 337212"/>
              <a:gd name="connsiteY107" fmla="*/ 33338 h 309563"/>
              <a:gd name="connsiteX108" fmla="*/ 266625 w 337212"/>
              <a:gd name="connsiteY108" fmla="*/ 55699 h 309563"/>
              <a:gd name="connsiteX109" fmla="*/ 244544 w 337212"/>
              <a:gd name="connsiteY109" fmla="*/ 79376 h 309563"/>
              <a:gd name="connsiteX110" fmla="*/ 223762 w 337212"/>
              <a:gd name="connsiteY110" fmla="*/ 63592 h 309563"/>
              <a:gd name="connsiteX111" fmla="*/ 226360 w 337212"/>
              <a:gd name="connsiteY111" fmla="*/ 49123 h 309563"/>
              <a:gd name="connsiteX112" fmla="*/ 226360 w 337212"/>
              <a:gd name="connsiteY112" fmla="*/ 43861 h 309563"/>
              <a:gd name="connsiteX113" fmla="*/ 244544 w 337212"/>
              <a:gd name="connsiteY113" fmla="*/ 33338 h 309563"/>
              <a:gd name="connsiteX114" fmla="*/ 192806 w 337212"/>
              <a:gd name="connsiteY114" fmla="*/ 23813 h 309563"/>
              <a:gd name="connsiteX115" fmla="*/ 217412 w 337212"/>
              <a:gd name="connsiteY115" fmla="*/ 48420 h 309563"/>
              <a:gd name="connsiteX116" fmla="*/ 192806 w 337212"/>
              <a:gd name="connsiteY116" fmla="*/ 73026 h 309563"/>
              <a:gd name="connsiteX117" fmla="*/ 168199 w 337212"/>
              <a:gd name="connsiteY117" fmla="*/ 51010 h 309563"/>
              <a:gd name="connsiteX118" fmla="*/ 170789 w 337212"/>
              <a:gd name="connsiteY118" fmla="*/ 39354 h 309563"/>
              <a:gd name="connsiteX119" fmla="*/ 170789 w 337212"/>
              <a:gd name="connsiteY119" fmla="*/ 38059 h 309563"/>
              <a:gd name="connsiteX120" fmla="*/ 192806 w 337212"/>
              <a:gd name="connsiteY120" fmla="*/ 23813 h 309563"/>
              <a:gd name="connsiteX121" fmla="*/ 133275 w 337212"/>
              <a:gd name="connsiteY121" fmla="*/ 12700 h 309563"/>
              <a:gd name="connsiteX122" fmla="*/ 160262 w 337212"/>
              <a:gd name="connsiteY122" fmla="*/ 39029 h 309563"/>
              <a:gd name="connsiteX123" fmla="*/ 133275 w 337212"/>
              <a:gd name="connsiteY123" fmla="*/ 66675 h 309563"/>
              <a:gd name="connsiteX124" fmla="*/ 106287 w 337212"/>
              <a:gd name="connsiteY124" fmla="*/ 48245 h 309563"/>
              <a:gd name="connsiteX125" fmla="*/ 111685 w 337212"/>
              <a:gd name="connsiteY125" fmla="*/ 29814 h 309563"/>
              <a:gd name="connsiteX126" fmla="*/ 110335 w 337212"/>
              <a:gd name="connsiteY126" fmla="*/ 23232 h 309563"/>
              <a:gd name="connsiteX127" fmla="*/ 133275 w 337212"/>
              <a:gd name="connsiteY127" fmla="*/ 12700 h 309563"/>
              <a:gd name="connsiteX128" fmla="*/ 72809 w 337212"/>
              <a:gd name="connsiteY128" fmla="*/ 0 h 309563"/>
              <a:gd name="connsiteX129" fmla="*/ 101525 w 337212"/>
              <a:gd name="connsiteY129" fmla="*/ 30163 h 309563"/>
              <a:gd name="connsiteX130" fmla="*/ 72809 w 337212"/>
              <a:gd name="connsiteY130" fmla="*/ 60325 h 309563"/>
              <a:gd name="connsiteX131" fmla="*/ 42787 w 337212"/>
              <a:gd name="connsiteY131" fmla="*/ 30163 h 309563"/>
              <a:gd name="connsiteX132" fmla="*/ 72809 w 337212"/>
              <a:gd name="connsiteY132" fmla="*/ 0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37212" h="309563">
                <a:moveTo>
                  <a:pt x="117399" y="192088"/>
                </a:moveTo>
                <a:cubicBezTo>
                  <a:pt x="121632" y="194720"/>
                  <a:pt x="125866" y="196036"/>
                  <a:pt x="130099" y="196036"/>
                </a:cubicBezTo>
                <a:cubicBezTo>
                  <a:pt x="130099" y="196036"/>
                  <a:pt x="130099" y="196036"/>
                  <a:pt x="130099" y="278941"/>
                </a:cubicBezTo>
                <a:cubicBezTo>
                  <a:pt x="130099" y="285521"/>
                  <a:pt x="124455" y="290785"/>
                  <a:pt x="117399" y="292101"/>
                </a:cubicBezTo>
                <a:close/>
                <a:moveTo>
                  <a:pt x="176137" y="187325"/>
                </a:moveTo>
                <a:cubicBezTo>
                  <a:pt x="179841" y="189956"/>
                  <a:pt x="183546" y="191271"/>
                  <a:pt x="187250" y="191271"/>
                </a:cubicBezTo>
                <a:cubicBezTo>
                  <a:pt x="187250" y="191271"/>
                  <a:pt x="187250" y="191271"/>
                  <a:pt x="187250" y="267562"/>
                </a:cubicBezTo>
                <a:cubicBezTo>
                  <a:pt x="187250" y="274139"/>
                  <a:pt x="182311" y="279400"/>
                  <a:pt x="176137" y="279400"/>
                </a:cubicBezTo>
                <a:cubicBezTo>
                  <a:pt x="176137" y="279400"/>
                  <a:pt x="176137" y="279400"/>
                  <a:pt x="176137" y="187325"/>
                </a:cubicBezTo>
                <a:close/>
                <a:moveTo>
                  <a:pt x="231699" y="180975"/>
                </a:moveTo>
                <a:cubicBezTo>
                  <a:pt x="233967" y="183646"/>
                  <a:pt x="236235" y="183646"/>
                  <a:pt x="239637" y="184982"/>
                </a:cubicBezTo>
                <a:cubicBezTo>
                  <a:pt x="239637" y="184982"/>
                  <a:pt x="239637" y="184982"/>
                  <a:pt x="239637" y="254429"/>
                </a:cubicBezTo>
                <a:cubicBezTo>
                  <a:pt x="239637" y="259771"/>
                  <a:pt x="236235" y="263778"/>
                  <a:pt x="231699" y="265113"/>
                </a:cubicBezTo>
                <a:close/>
                <a:moveTo>
                  <a:pt x="277737" y="177800"/>
                </a:moveTo>
                <a:cubicBezTo>
                  <a:pt x="280458" y="179099"/>
                  <a:pt x="283180" y="180398"/>
                  <a:pt x="287262" y="180398"/>
                </a:cubicBezTo>
                <a:cubicBezTo>
                  <a:pt x="287262" y="180398"/>
                  <a:pt x="287262" y="180398"/>
                  <a:pt x="287262" y="238847"/>
                </a:cubicBezTo>
                <a:cubicBezTo>
                  <a:pt x="287262" y="244043"/>
                  <a:pt x="283180" y="247939"/>
                  <a:pt x="277737" y="249238"/>
                </a:cubicBezTo>
                <a:close/>
                <a:moveTo>
                  <a:pt x="280912" y="92075"/>
                </a:moveTo>
                <a:cubicBezTo>
                  <a:pt x="282241" y="92075"/>
                  <a:pt x="306164" y="92075"/>
                  <a:pt x="307493" y="92075"/>
                </a:cubicBezTo>
                <a:cubicBezTo>
                  <a:pt x="311481" y="92075"/>
                  <a:pt x="314139" y="94694"/>
                  <a:pt x="315468" y="97314"/>
                </a:cubicBezTo>
                <a:cubicBezTo>
                  <a:pt x="315468" y="97314"/>
                  <a:pt x="315468" y="97314"/>
                  <a:pt x="336733" y="158869"/>
                </a:cubicBezTo>
                <a:cubicBezTo>
                  <a:pt x="338062" y="162798"/>
                  <a:pt x="336733" y="168037"/>
                  <a:pt x="331417" y="169347"/>
                </a:cubicBezTo>
                <a:cubicBezTo>
                  <a:pt x="327430" y="170657"/>
                  <a:pt x="322113" y="168037"/>
                  <a:pt x="320784" y="164108"/>
                </a:cubicBezTo>
                <a:cubicBezTo>
                  <a:pt x="320784" y="164108"/>
                  <a:pt x="320784" y="164108"/>
                  <a:pt x="314139" y="145772"/>
                </a:cubicBezTo>
                <a:cubicBezTo>
                  <a:pt x="314139" y="145772"/>
                  <a:pt x="314139" y="145772"/>
                  <a:pt x="314139" y="238761"/>
                </a:cubicBezTo>
                <a:cubicBezTo>
                  <a:pt x="314139" y="243999"/>
                  <a:pt x="310152" y="249238"/>
                  <a:pt x="304835" y="249238"/>
                </a:cubicBezTo>
                <a:cubicBezTo>
                  <a:pt x="299519" y="249238"/>
                  <a:pt x="294203" y="243999"/>
                  <a:pt x="294203" y="238761"/>
                </a:cubicBezTo>
                <a:cubicBezTo>
                  <a:pt x="294203" y="238761"/>
                  <a:pt x="294203" y="238761"/>
                  <a:pt x="294203" y="179824"/>
                </a:cubicBezTo>
                <a:cubicBezTo>
                  <a:pt x="294203" y="179824"/>
                  <a:pt x="294203" y="179824"/>
                  <a:pt x="288886" y="179824"/>
                </a:cubicBezTo>
                <a:cubicBezTo>
                  <a:pt x="291545" y="179824"/>
                  <a:pt x="292874" y="179824"/>
                  <a:pt x="294203" y="178515"/>
                </a:cubicBezTo>
                <a:cubicBezTo>
                  <a:pt x="302177" y="175895"/>
                  <a:pt x="307493" y="166727"/>
                  <a:pt x="304835" y="157560"/>
                </a:cubicBezTo>
                <a:cubicBezTo>
                  <a:pt x="304835" y="157560"/>
                  <a:pt x="304835" y="157560"/>
                  <a:pt x="280912" y="92075"/>
                </a:cubicBezTo>
                <a:close/>
                <a:moveTo>
                  <a:pt x="231699" y="82550"/>
                </a:moveTo>
                <a:cubicBezTo>
                  <a:pt x="235715" y="82550"/>
                  <a:pt x="239730" y="82550"/>
                  <a:pt x="243745" y="82550"/>
                </a:cubicBezTo>
                <a:cubicBezTo>
                  <a:pt x="253115" y="82550"/>
                  <a:pt x="262484" y="82550"/>
                  <a:pt x="262484" y="82550"/>
                </a:cubicBezTo>
                <a:cubicBezTo>
                  <a:pt x="267838" y="82550"/>
                  <a:pt x="271854" y="85177"/>
                  <a:pt x="273192" y="89117"/>
                </a:cubicBezTo>
                <a:cubicBezTo>
                  <a:pt x="273192" y="89117"/>
                  <a:pt x="273192" y="89117"/>
                  <a:pt x="297285" y="160041"/>
                </a:cubicBezTo>
                <a:cubicBezTo>
                  <a:pt x="299962" y="165294"/>
                  <a:pt x="297285" y="170548"/>
                  <a:pt x="291931" y="171861"/>
                </a:cubicBezTo>
                <a:cubicBezTo>
                  <a:pt x="286577" y="174488"/>
                  <a:pt x="281223" y="170548"/>
                  <a:pt x="279885" y="166608"/>
                </a:cubicBezTo>
                <a:cubicBezTo>
                  <a:pt x="279885" y="166608"/>
                  <a:pt x="279885" y="166608"/>
                  <a:pt x="271854" y="144280"/>
                </a:cubicBezTo>
                <a:cubicBezTo>
                  <a:pt x="271854" y="144280"/>
                  <a:pt x="271854" y="144280"/>
                  <a:pt x="271854" y="253292"/>
                </a:cubicBezTo>
                <a:cubicBezTo>
                  <a:pt x="271854" y="259859"/>
                  <a:pt x="266500" y="265113"/>
                  <a:pt x="259807" y="265113"/>
                </a:cubicBezTo>
                <a:cubicBezTo>
                  <a:pt x="253115" y="265113"/>
                  <a:pt x="247761" y="259859"/>
                  <a:pt x="247761" y="253292"/>
                </a:cubicBezTo>
                <a:cubicBezTo>
                  <a:pt x="247761" y="253292"/>
                  <a:pt x="247761" y="253292"/>
                  <a:pt x="247761" y="183682"/>
                </a:cubicBezTo>
                <a:cubicBezTo>
                  <a:pt x="257130" y="179742"/>
                  <a:pt x="262484" y="169235"/>
                  <a:pt x="258469" y="160041"/>
                </a:cubicBezTo>
                <a:cubicBezTo>
                  <a:pt x="258469" y="160041"/>
                  <a:pt x="258469" y="160041"/>
                  <a:pt x="231699" y="82550"/>
                </a:cubicBezTo>
                <a:close/>
                <a:moveTo>
                  <a:pt x="177724" y="77788"/>
                </a:moveTo>
                <a:cubicBezTo>
                  <a:pt x="177724" y="77788"/>
                  <a:pt x="213196" y="77788"/>
                  <a:pt x="214510" y="77788"/>
                </a:cubicBezTo>
                <a:cubicBezTo>
                  <a:pt x="219765" y="77788"/>
                  <a:pt x="223707" y="80406"/>
                  <a:pt x="225021" y="85643"/>
                </a:cubicBezTo>
                <a:cubicBezTo>
                  <a:pt x="225021" y="85643"/>
                  <a:pt x="225021" y="85643"/>
                  <a:pt x="252610" y="162884"/>
                </a:cubicBezTo>
                <a:cubicBezTo>
                  <a:pt x="253924" y="168121"/>
                  <a:pt x="251296" y="174667"/>
                  <a:pt x="246041" y="175976"/>
                </a:cubicBezTo>
                <a:cubicBezTo>
                  <a:pt x="239472" y="178595"/>
                  <a:pt x="234217" y="175976"/>
                  <a:pt x="231590" y="169430"/>
                </a:cubicBezTo>
                <a:cubicBezTo>
                  <a:pt x="231590" y="169430"/>
                  <a:pt x="231590" y="169430"/>
                  <a:pt x="223707" y="145865"/>
                </a:cubicBezTo>
                <a:cubicBezTo>
                  <a:pt x="223707" y="145865"/>
                  <a:pt x="223707" y="145865"/>
                  <a:pt x="223707" y="266309"/>
                </a:cubicBezTo>
                <a:cubicBezTo>
                  <a:pt x="223707" y="272855"/>
                  <a:pt x="218452" y="279401"/>
                  <a:pt x="210569" y="279401"/>
                </a:cubicBezTo>
                <a:cubicBezTo>
                  <a:pt x="204000" y="279401"/>
                  <a:pt x="198745" y="272855"/>
                  <a:pt x="198745" y="266309"/>
                </a:cubicBezTo>
                <a:cubicBezTo>
                  <a:pt x="198745" y="266309"/>
                  <a:pt x="198745" y="266309"/>
                  <a:pt x="198745" y="189068"/>
                </a:cubicBezTo>
                <a:cubicBezTo>
                  <a:pt x="198745" y="189068"/>
                  <a:pt x="198745" y="189068"/>
                  <a:pt x="197759" y="189068"/>
                </a:cubicBezTo>
                <a:lnTo>
                  <a:pt x="194803" y="189068"/>
                </a:lnTo>
                <a:cubicBezTo>
                  <a:pt x="200059" y="187759"/>
                  <a:pt x="204000" y="183831"/>
                  <a:pt x="206628" y="178595"/>
                </a:cubicBezTo>
                <a:cubicBezTo>
                  <a:pt x="209255" y="173358"/>
                  <a:pt x="209255" y="168121"/>
                  <a:pt x="206628" y="162884"/>
                </a:cubicBezTo>
                <a:cubicBezTo>
                  <a:pt x="206628" y="162884"/>
                  <a:pt x="206628" y="162884"/>
                  <a:pt x="177724" y="79097"/>
                </a:cubicBezTo>
                <a:cubicBezTo>
                  <a:pt x="177724" y="79097"/>
                  <a:pt x="177724" y="77788"/>
                  <a:pt x="177724" y="77788"/>
                </a:cubicBezTo>
                <a:close/>
                <a:moveTo>
                  <a:pt x="120574" y="73025"/>
                </a:moveTo>
                <a:cubicBezTo>
                  <a:pt x="120574" y="73025"/>
                  <a:pt x="157008" y="73025"/>
                  <a:pt x="157008" y="73025"/>
                </a:cubicBezTo>
                <a:cubicBezTo>
                  <a:pt x="162213" y="73025"/>
                  <a:pt x="167418" y="75668"/>
                  <a:pt x="168720" y="80953"/>
                </a:cubicBezTo>
                <a:cubicBezTo>
                  <a:pt x="168720" y="80953"/>
                  <a:pt x="168720" y="80953"/>
                  <a:pt x="197347" y="166840"/>
                </a:cubicBezTo>
                <a:cubicBezTo>
                  <a:pt x="199949" y="172125"/>
                  <a:pt x="197347" y="178732"/>
                  <a:pt x="190840" y="181375"/>
                </a:cubicBezTo>
                <a:cubicBezTo>
                  <a:pt x="184334" y="184017"/>
                  <a:pt x="177828" y="180053"/>
                  <a:pt x="176527" y="173447"/>
                </a:cubicBezTo>
                <a:lnTo>
                  <a:pt x="167418" y="148341"/>
                </a:lnTo>
                <a:cubicBezTo>
                  <a:pt x="167418" y="148341"/>
                  <a:pt x="167418" y="148341"/>
                  <a:pt x="167418" y="279153"/>
                </a:cubicBezTo>
                <a:cubicBezTo>
                  <a:pt x="167418" y="287081"/>
                  <a:pt x="160912" y="293688"/>
                  <a:pt x="153105" y="293688"/>
                </a:cubicBezTo>
                <a:cubicBezTo>
                  <a:pt x="145297" y="293688"/>
                  <a:pt x="140093" y="287081"/>
                  <a:pt x="140093" y="279153"/>
                </a:cubicBezTo>
                <a:cubicBezTo>
                  <a:pt x="140093" y="279153"/>
                  <a:pt x="140093" y="279153"/>
                  <a:pt x="140093" y="195909"/>
                </a:cubicBezTo>
                <a:cubicBezTo>
                  <a:pt x="140093" y="195909"/>
                  <a:pt x="140093" y="195909"/>
                  <a:pt x="133586" y="195909"/>
                </a:cubicBezTo>
                <a:cubicBezTo>
                  <a:pt x="134888" y="195909"/>
                  <a:pt x="136189" y="195909"/>
                  <a:pt x="138791" y="194588"/>
                </a:cubicBezTo>
                <a:cubicBezTo>
                  <a:pt x="150502" y="190624"/>
                  <a:pt x="155707" y="177411"/>
                  <a:pt x="151804" y="166840"/>
                </a:cubicBezTo>
                <a:cubicBezTo>
                  <a:pt x="151804" y="166840"/>
                  <a:pt x="151804" y="166840"/>
                  <a:pt x="120574" y="73025"/>
                </a:cubicBezTo>
                <a:close/>
                <a:moveTo>
                  <a:pt x="46220" y="66675"/>
                </a:moveTo>
                <a:cubicBezTo>
                  <a:pt x="47550" y="66675"/>
                  <a:pt x="59520" y="66675"/>
                  <a:pt x="72821" y="66675"/>
                </a:cubicBezTo>
                <a:cubicBezTo>
                  <a:pt x="84792" y="66675"/>
                  <a:pt x="96762" y="66675"/>
                  <a:pt x="98092" y="66675"/>
                </a:cubicBezTo>
                <a:cubicBezTo>
                  <a:pt x="103413" y="66675"/>
                  <a:pt x="108733" y="69315"/>
                  <a:pt x="111393" y="74595"/>
                </a:cubicBezTo>
                <a:cubicBezTo>
                  <a:pt x="111393" y="74595"/>
                  <a:pt x="111393" y="74595"/>
                  <a:pt x="143315" y="169638"/>
                </a:cubicBezTo>
                <a:cubicBezTo>
                  <a:pt x="145975" y="176239"/>
                  <a:pt x="143315" y="184159"/>
                  <a:pt x="135334" y="185479"/>
                </a:cubicBezTo>
                <a:cubicBezTo>
                  <a:pt x="128684" y="188119"/>
                  <a:pt x="122034" y="184159"/>
                  <a:pt x="119374" y="177559"/>
                </a:cubicBezTo>
                <a:cubicBezTo>
                  <a:pt x="119374" y="177559"/>
                  <a:pt x="119374" y="177559"/>
                  <a:pt x="108733" y="148518"/>
                </a:cubicBezTo>
                <a:cubicBezTo>
                  <a:pt x="108733" y="148518"/>
                  <a:pt x="108733" y="148518"/>
                  <a:pt x="108733" y="295043"/>
                </a:cubicBezTo>
                <a:cubicBezTo>
                  <a:pt x="108733" y="302963"/>
                  <a:pt x="102083" y="309563"/>
                  <a:pt x="94102" y="309563"/>
                </a:cubicBezTo>
                <a:cubicBezTo>
                  <a:pt x="84792" y="309563"/>
                  <a:pt x="78141" y="302963"/>
                  <a:pt x="78141" y="295043"/>
                </a:cubicBezTo>
                <a:cubicBezTo>
                  <a:pt x="78141" y="295043"/>
                  <a:pt x="78141" y="295043"/>
                  <a:pt x="78141" y="202640"/>
                </a:cubicBezTo>
                <a:cubicBezTo>
                  <a:pt x="78141" y="202640"/>
                  <a:pt x="78141" y="202640"/>
                  <a:pt x="66171" y="202640"/>
                </a:cubicBezTo>
                <a:cubicBezTo>
                  <a:pt x="66171" y="202640"/>
                  <a:pt x="66171" y="202640"/>
                  <a:pt x="66171" y="295043"/>
                </a:cubicBezTo>
                <a:cubicBezTo>
                  <a:pt x="66171" y="302963"/>
                  <a:pt x="59520" y="309563"/>
                  <a:pt x="50210" y="309563"/>
                </a:cubicBezTo>
                <a:cubicBezTo>
                  <a:pt x="42229" y="309563"/>
                  <a:pt x="35579" y="302963"/>
                  <a:pt x="35579" y="295043"/>
                </a:cubicBezTo>
                <a:cubicBezTo>
                  <a:pt x="35579" y="295043"/>
                  <a:pt x="35579" y="295043"/>
                  <a:pt x="35579" y="148518"/>
                </a:cubicBezTo>
                <a:cubicBezTo>
                  <a:pt x="35579" y="148518"/>
                  <a:pt x="35579" y="148518"/>
                  <a:pt x="24938" y="177559"/>
                </a:cubicBezTo>
                <a:cubicBezTo>
                  <a:pt x="22278" y="184159"/>
                  <a:pt x="15628" y="188119"/>
                  <a:pt x="8978" y="185479"/>
                </a:cubicBezTo>
                <a:cubicBezTo>
                  <a:pt x="997" y="184159"/>
                  <a:pt x="-1663" y="176239"/>
                  <a:pt x="997" y="169638"/>
                </a:cubicBezTo>
                <a:cubicBezTo>
                  <a:pt x="997" y="169638"/>
                  <a:pt x="997" y="169638"/>
                  <a:pt x="32919" y="74595"/>
                </a:cubicBezTo>
                <a:cubicBezTo>
                  <a:pt x="35579" y="69315"/>
                  <a:pt x="40899" y="66675"/>
                  <a:pt x="46220" y="66675"/>
                </a:cubicBezTo>
                <a:close/>
                <a:moveTo>
                  <a:pt x="289643" y="49213"/>
                </a:moveTo>
                <a:cubicBezTo>
                  <a:pt x="301549" y="49213"/>
                  <a:pt x="309487" y="58103"/>
                  <a:pt x="309487" y="68263"/>
                </a:cubicBezTo>
                <a:cubicBezTo>
                  <a:pt x="309487" y="79693"/>
                  <a:pt x="300227" y="87313"/>
                  <a:pt x="289643" y="87313"/>
                </a:cubicBezTo>
                <a:cubicBezTo>
                  <a:pt x="280383" y="87313"/>
                  <a:pt x="269799" y="79693"/>
                  <a:pt x="269799" y="68263"/>
                </a:cubicBezTo>
                <a:cubicBezTo>
                  <a:pt x="269799" y="68263"/>
                  <a:pt x="271122" y="68263"/>
                  <a:pt x="271122" y="68263"/>
                </a:cubicBezTo>
                <a:cubicBezTo>
                  <a:pt x="271122" y="65723"/>
                  <a:pt x="272445" y="63183"/>
                  <a:pt x="272445" y="59373"/>
                </a:cubicBezTo>
                <a:cubicBezTo>
                  <a:pt x="276414" y="54293"/>
                  <a:pt x="283028" y="49213"/>
                  <a:pt x="289643" y="49213"/>
                </a:cubicBezTo>
                <a:close/>
                <a:moveTo>
                  <a:pt x="244544" y="33338"/>
                </a:moveTo>
                <a:cubicBezTo>
                  <a:pt x="257533" y="33338"/>
                  <a:pt x="266625" y="43861"/>
                  <a:pt x="266625" y="55699"/>
                </a:cubicBezTo>
                <a:cubicBezTo>
                  <a:pt x="266625" y="68853"/>
                  <a:pt x="256234" y="79376"/>
                  <a:pt x="244544" y="79376"/>
                </a:cubicBezTo>
                <a:cubicBezTo>
                  <a:pt x="235452" y="79376"/>
                  <a:pt x="226360" y="72799"/>
                  <a:pt x="223762" y="63592"/>
                </a:cubicBezTo>
                <a:cubicBezTo>
                  <a:pt x="225061" y="59645"/>
                  <a:pt x="226360" y="54384"/>
                  <a:pt x="226360" y="49123"/>
                </a:cubicBezTo>
                <a:cubicBezTo>
                  <a:pt x="226360" y="47807"/>
                  <a:pt x="226360" y="46492"/>
                  <a:pt x="226360" y="43861"/>
                </a:cubicBezTo>
                <a:cubicBezTo>
                  <a:pt x="230256" y="37284"/>
                  <a:pt x="236751" y="33338"/>
                  <a:pt x="244544" y="33338"/>
                </a:cubicBezTo>
                <a:close/>
                <a:moveTo>
                  <a:pt x="192806" y="23813"/>
                </a:moveTo>
                <a:cubicBezTo>
                  <a:pt x="205756" y="23813"/>
                  <a:pt x="217412" y="35469"/>
                  <a:pt x="217412" y="48420"/>
                </a:cubicBezTo>
                <a:cubicBezTo>
                  <a:pt x="217412" y="62665"/>
                  <a:pt x="205756" y="73026"/>
                  <a:pt x="192806" y="73026"/>
                </a:cubicBezTo>
                <a:cubicBezTo>
                  <a:pt x="179855" y="73026"/>
                  <a:pt x="169494" y="63961"/>
                  <a:pt x="168199" y="51010"/>
                </a:cubicBezTo>
                <a:cubicBezTo>
                  <a:pt x="169494" y="48420"/>
                  <a:pt x="170789" y="44534"/>
                  <a:pt x="170789" y="39354"/>
                </a:cubicBezTo>
                <a:cubicBezTo>
                  <a:pt x="170789" y="39354"/>
                  <a:pt x="170789" y="39354"/>
                  <a:pt x="170789" y="38059"/>
                </a:cubicBezTo>
                <a:cubicBezTo>
                  <a:pt x="174674" y="30288"/>
                  <a:pt x="182445" y="23813"/>
                  <a:pt x="192806" y="23813"/>
                </a:cubicBezTo>
                <a:close/>
                <a:moveTo>
                  <a:pt x="133275" y="12700"/>
                </a:moveTo>
                <a:cubicBezTo>
                  <a:pt x="148118" y="12700"/>
                  <a:pt x="160262" y="24548"/>
                  <a:pt x="160262" y="39029"/>
                </a:cubicBezTo>
                <a:cubicBezTo>
                  <a:pt x="160262" y="54827"/>
                  <a:pt x="148118" y="66675"/>
                  <a:pt x="133275" y="66675"/>
                </a:cubicBezTo>
                <a:cubicBezTo>
                  <a:pt x="121130" y="66675"/>
                  <a:pt x="110335" y="60093"/>
                  <a:pt x="106287" y="48245"/>
                </a:cubicBezTo>
                <a:cubicBezTo>
                  <a:pt x="108986" y="42979"/>
                  <a:pt x="111685" y="36396"/>
                  <a:pt x="111685" y="29814"/>
                </a:cubicBezTo>
                <a:cubicBezTo>
                  <a:pt x="111685" y="27181"/>
                  <a:pt x="110335" y="25865"/>
                  <a:pt x="110335" y="23232"/>
                </a:cubicBezTo>
                <a:cubicBezTo>
                  <a:pt x="115733" y="16649"/>
                  <a:pt x="123829" y="12700"/>
                  <a:pt x="133275" y="12700"/>
                </a:cubicBezTo>
                <a:close/>
                <a:moveTo>
                  <a:pt x="72809" y="0"/>
                </a:moveTo>
                <a:cubicBezTo>
                  <a:pt x="88472" y="0"/>
                  <a:pt x="101525" y="14426"/>
                  <a:pt x="101525" y="30163"/>
                </a:cubicBezTo>
                <a:cubicBezTo>
                  <a:pt x="101525" y="47211"/>
                  <a:pt x="87167" y="60325"/>
                  <a:pt x="72809" y="60325"/>
                </a:cubicBezTo>
                <a:cubicBezTo>
                  <a:pt x="57145" y="60325"/>
                  <a:pt x="42787" y="47211"/>
                  <a:pt x="42787" y="30163"/>
                </a:cubicBezTo>
                <a:cubicBezTo>
                  <a:pt x="42787" y="14426"/>
                  <a:pt x="55840" y="0"/>
                  <a:pt x="72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5628335" y="2405647"/>
            <a:ext cx="3037194" cy="256096"/>
          </a:xfrm>
          <a:prstGeom prst="rect">
            <a:avLst/>
          </a:prstGeom>
          <a:noFill/>
        </p:spPr>
        <p:txBody>
          <a:bodyPr wrap="square" lIns="68580" tIns="34290" rIns="68580" bIns="0" anchor="b">
            <a:normAutofit fontScale="97500"/>
          </a:bodyPr>
          <a:lstStyle/>
          <a:p>
            <a:pPr>
              <a:lnSpc>
                <a:spcPct val="120000"/>
              </a:lnSpc>
            </a:pPr>
            <a:r>
              <a:rPr lang="zh-CN" altLang="en-US" sz="135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别开生面的介绍会</a:t>
            </a: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5628335" y="2698499"/>
            <a:ext cx="3037594" cy="380348"/>
          </a:xfrm>
          <a:prstGeom prst="rect">
            <a:avLst/>
          </a:prstGeom>
          <a:noFill/>
        </p:spPr>
        <p:txBody>
          <a:bodyPr wrap="square" lIns="68580" tIns="0" rIns="68580" bIns="3429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1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一个学期下来，同学们是否都认全了计协的会长副会及各部门管理层呢？</a:t>
            </a:r>
          </a:p>
        </p:txBody>
      </p:sp>
      <p:sp>
        <p:nvSpPr>
          <p:cNvPr id="56" name="六边形 55"/>
          <p:cNvSpPr/>
          <p:nvPr>
            <p:custDataLst>
              <p:tags r:id="rId15"/>
            </p:custDataLst>
          </p:nvPr>
        </p:nvSpPr>
        <p:spPr>
          <a:xfrm>
            <a:off x="4957930" y="4225948"/>
            <a:ext cx="581710" cy="501804"/>
          </a:xfrm>
          <a:prstGeom prst="hexag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六边形 15"/>
          <p:cNvSpPr/>
          <p:nvPr>
            <p:custDataLst>
              <p:tags r:id="rId16"/>
            </p:custDataLst>
          </p:nvPr>
        </p:nvSpPr>
        <p:spPr>
          <a:xfrm>
            <a:off x="5134122" y="4338615"/>
            <a:ext cx="229328" cy="264086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17"/>
            </p:custDataLst>
          </p:nvPr>
        </p:nvSpPr>
        <p:spPr>
          <a:xfrm>
            <a:off x="5628335" y="4136654"/>
            <a:ext cx="3037194" cy="256096"/>
          </a:xfrm>
          <a:prstGeom prst="rect">
            <a:avLst/>
          </a:prstGeom>
          <a:noFill/>
        </p:spPr>
        <p:txBody>
          <a:bodyPr wrap="square" lIns="68580" tIns="34290" rIns="68580" bIns="0" anchor="b">
            <a:normAutofit fontScale="97500"/>
          </a:bodyPr>
          <a:lstStyle/>
          <a:p>
            <a:pPr>
              <a:lnSpc>
                <a:spcPct val="120000"/>
              </a:lnSpc>
            </a:pPr>
            <a:r>
              <a:rPr lang="zh-CN" altLang="en-US" sz="135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再来认识一下我们的社团</a:t>
            </a:r>
          </a:p>
        </p:txBody>
      </p:sp>
      <p:sp>
        <p:nvSpPr>
          <p:cNvPr id="46" name="文本框 45"/>
          <p:cNvSpPr txBox="1"/>
          <p:nvPr>
            <p:custDataLst>
              <p:tags r:id="rId18"/>
            </p:custDataLst>
          </p:nvPr>
        </p:nvSpPr>
        <p:spPr>
          <a:xfrm>
            <a:off x="5628335" y="4430323"/>
            <a:ext cx="3037594" cy="380348"/>
          </a:xfrm>
          <a:prstGeom prst="rect">
            <a:avLst/>
          </a:prstGeom>
          <a:noFill/>
        </p:spPr>
        <p:txBody>
          <a:bodyPr wrap="square" lIns="68580" tIns="0" rIns="68580" bIns="3429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1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我加入了一个啥社团呢？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4125956" y="1993347"/>
            <a:ext cx="747713" cy="747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 b="1" spc="15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"/>
          <p:cNvSpPr txBox="1"/>
          <p:nvPr>
            <p:custDataLst>
              <p:tags r:id="rId3"/>
            </p:custDataLst>
          </p:nvPr>
        </p:nvSpPr>
        <p:spPr>
          <a:xfrm>
            <a:off x="4091190" y="2021922"/>
            <a:ext cx="817245" cy="690563"/>
          </a:xfrm>
          <a:prstGeom prst="rect">
            <a:avLst/>
          </a:prstGeom>
          <a:noFill/>
        </p:spPr>
        <p:txBody>
          <a:bodyPr wrap="square" lIns="67628" tIns="35243" rIns="67628" bIns="35243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zh-CN" sz="3300" spc="15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117088" y="2968228"/>
            <a:ext cx="5320659" cy="921544"/>
          </a:xfrm>
        </p:spPr>
        <p:txBody>
          <a:bodyPr wrap="square">
            <a:noAutofit/>
          </a:bodyPr>
          <a:lstStyle/>
          <a:p>
            <a:r>
              <a:rPr lang="zh-CN" altLang="en-US" sz="3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我们重新认识一下吧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73051" y="1316849"/>
            <a:ext cx="5527424" cy="140201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计协技术部副部长</a:t>
            </a:r>
          </a:p>
          <a:p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刘付佳佳</a:t>
            </a:r>
          </a:p>
          <a:p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中医</a:t>
            </a:r>
            <a:r>
              <a:rPr 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203</a:t>
            </a:r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班</a:t>
            </a:r>
            <a:endParaRPr lang="en-US" sz="2800" dirty="0">
              <a:solidFill>
                <a:srgbClr val="000000"/>
              </a:solidFill>
              <a:latin typeface="Tw Cen MT" charset="0"/>
              <a:ea typeface="华文仿宋" charset="0"/>
              <a:cs typeface="+mn-cs"/>
            </a:endParaRPr>
          </a:p>
          <a:p>
            <a:r>
              <a:rPr 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QQ</a:t>
            </a:r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：</a:t>
            </a:r>
            <a:r>
              <a:rPr 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994885917</a:t>
            </a:r>
            <a:endParaRPr lang="zh-CN" altLang="en-US" sz="2800" dirty="0">
              <a:solidFill>
                <a:srgbClr val="000000"/>
              </a:solidFill>
              <a:latin typeface="Tw Cen MT" charset="0"/>
              <a:ea typeface="华文仿宋" charset="0"/>
              <a:cs typeface="+mn-cs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抖音号：</a:t>
            </a:r>
            <a:r>
              <a:rPr 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y1233.9</a:t>
            </a:r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  <a:cs typeface="+mn-cs"/>
              </a:rPr>
              <a:t>（可互关）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301658" y="3268586"/>
            <a:ext cx="5203595" cy="2154081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爱好</a:t>
            </a:r>
            <a:r>
              <a:rPr lang="en-US" altLang="zh-CN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:</a:t>
            </a:r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奶茶</a:t>
            </a:r>
            <a:endParaRPr lang="en-US" sz="2800" dirty="0">
              <a:solidFill>
                <a:srgbClr val="000000"/>
              </a:solidFill>
              <a:latin typeface="Tw Cen MT" charset="0"/>
              <a:ea typeface="华文仿宋" charset="0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       </a:t>
            </a:r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打王者</a:t>
            </a:r>
            <a:endParaRPr lang="en-US" sz="2800" dirty="0">
              <a:solidFill>
                <a:srgbClr val="000000"/>
              </a:solidFill>
              <a:latin typeface="Tw Cen MT" charset="0"/>
              <a:ea typeface="华文仿宋" charset="0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       </a:t>
            </a:r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剪王者视频（创作阶段）</a:t>
            </a:r>
            <a:endParaRPr lang="en-US" sz="2800" dirty="0">
              <a:solidFill>
                <a:srgbClr val="000000"/>
              </a:solidFill>
              <a:latin typeface="Tw Cen MT" charset="0"/>
              <a:ea typeface="华文仿宋" charset="0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       </a:t>
            </a:r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喜欢在家宅着或者和朋</a:t>
            </a:r>
            <a:r>
              <a:rPr 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        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       </a:t>
            </a:r>
            <a:r>
              <a:rPr lang="zh-CN" altLang="en-US" sz="2800" dirty="0">
                <a:solidFill>
                  <a:srgbClr val="000000"/>
                </a:solidFill>
                <a:latin typeface="Tw Cen MT" charset="0"/>
                <a:ea typeface="华文仿宋" charset="0"/>
              </a:rPr>
              <a:t>友出去浪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172723" y="2968504"/>
            <a:ext cx="279510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 sz="2800"/>
          </a:p>
        </p:txBody>
      </p:sp>
      <p:pic>
        <p:nvPicPr>
          <p:cNvPr id="5" name="图片 4" descr="upload_post_object_v2_1173060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97" y="1653670"/>
            <a:ext cx="3452900" cy="32298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5926235" y="896367"/>
            <a:ext cx="3090247" cy="4635370"/>
          </a:xfrm>
        </p:spPr>
        <p:txBody>
          <a:bodyPr anchor="ctr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姓名：罗枫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专业：计科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职位：副会</a:t>
            </a:r>
          </a:p>
          <a:p>
            <a:pPr algn="ctr"/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Brief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“新生杯”亚军 领队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“百合奖”获得者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“和谐宿舍”获得者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  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  班级学习主理人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  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   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   舞蹈喜爱者——现修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jazz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篮球坑里人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探案悬疑书籍”发烧友“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古代文化欣赏者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下厨爱好者（分时间）</a:t>
            </a: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专业拆台人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   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zh-CN" alt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抖音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</a:rPr>
              <a:t>咔啾咪）</a:t>
            </a:r>
          </a:p>
        </p:txBody>
      </p:sp>
      <p:pic>
        <p:nvPicPr>
          <p:cNvPr id="4" name="图片 3" descr="upload_post_object_v2_9558299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" y="857252"/>
            <a:ext cx="2586383" cy="2591113"/>
          </a:xfrm>
          <a:prstGeom prst="rect">
            <a:avLst/>
          </a:prstGeom>
        </p:spPr>
      </p:pic>
      <p:pic>
        <p:nvPicPr>
          <p:cNvPr id="6" name="图片 5" descr="upload_post_object_v2_67196894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81728" y="857250"/>
            <a:ext cx="3340229" cy="4458952"/>
          </a:xfrm>
          <a:prstGeom prst="rect">
            <a:avLst/>
          </a:prstGeom>
        </p:spPr>
      </p:pic>
      <p:pic>
        <p:nvPicPr>
          <p:cNvPr id="7" name="图片 6" descr="upload_post_object_v2_17111034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291" y="3296891"/>
            <a:ext cx="938809" cy="1134394"/>
          </a:xfrm>
          <a:prstGeom prst="rect">
            <a:avLst/>
          </a:prstGeom>
        </p:spPr>
      </p:pic>
      <p:pic>
        <p:nvPicPr>
          <p:cNvPr id="8" name="图片 7" descr="upload_post_object_v2_46678754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16903"/>
            <a:ext cx="1036602" cy="1417993"/>
          </a:xfrm>
          <a:prstGeom prst="rect">
            <a:avLst/>
          </a:prstGeom>
        </p:spPr>
      </p:pic>
      <p:pic>
        <p:nvPicPr>
          <p:cNvPr id="9" name="图片 8" descr="upload_post_object_v2_14148307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602" y="3448757"/>
            <a:ext cx="1691812" cy="2366581"/>
          </a:xfrm>
          <a:prstGeom prst="rect">
            <a:avLst/>
          </a:prstGeom>
        </p:spPr>
      </p:pic>
      <p:pic>
        <p:nvPicPr>
          <p:cNvPr id="12" name="图片 11" descr="upload_post_object_v2_11501430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052" y="918539"/>
            <a:ext cx="1274794" cy="1127702"/>
          </a:xfrm>
          <a:prstGeom prst="rect">
            <a:avLst/>
          </a:prstGeom>
        </p:spPr>
      </p:pic>
      <p:pic>
        <p:nvPicPr>
          <p:cNvPr id="13" name="图片 12" descr="upload_post_object_v2_2654575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0" y="2187729"/>
            <a:ext cx="1299309" cy="11031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541304" y="4885857"/>
            <a:ext cx="5607355" cy="779652"/>
          </a:xfrm>
        </p:spPr>
        <p:txBody>
          <a:bodyPr>
            <a:noAutofit/>
          </a:bodyPr>
          <a:lstStyle/>
          <a:p>
            <a:pPr algn="l"/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姓名：刘庆洋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专业：计算机科学与技术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其他属性：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自我感觉良好实际很烂的画画儿童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老二刺猿但很久没有摄入精神食粮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执着于找个男生模特女装但我只喜欢女孩子【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doge】</a:t>
            </a:r>
            <a:b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重度美妆爱好者，想当一个美妆博主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写写画画手工达人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也是个快乐的原耽&amp;脆皮鸭女孩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打王者（想戒，戒不掉）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b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爱好太多啦！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如果你和我有两个相同的爱好，那我们就是好兄弟好姐妹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如果有三个及以上相同爱好，现在我就去买华子咱们结拜兄弟</a:t>
            </a:r>
            <a:b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2274" y="87454"/>
            <a:ext cx="8563929" cy="5812631"/>
            <a:chOff x="1015" y="-1850"/>
            <a:chExt cx="17982" cy="12205"/>
          </a:xfrm>
        </p:grpSpPr>
        <p:pic>
          <p:nvPicPr>
            <p:cNvPr id="4" name="图片 3" descr="upload_post_object_v2_7003560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0" y="-1850"/>
              <a:ext cx="3957" cy="3957"/>
            </a:xfrm>
            <a:prstGeom prst="rect">
              <a:avLst/>
            </a:prstGeom>
          </p:spPr>
        </p:pic>
        <p:pic>
          <p:nvPicPr>
            <p:cNvPr id="5" name="图片 4" descr="upload_post_object_v2_81499625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" y="-133"/>
              <a:ext cx="2298" cy="3084"/>
            </a:xfrm>
            <a:prstGeom prst="rect">
              <a:avLst/>
            </a:prstGeom>
          </p:spPr>
        </p:pic>
        <p:pic>
          <p:nvPicPr>
            <p:cNvPr id="6" name="图片 5" descr="upload_post_object_v2_0482892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9" y="7705"/>
              <a:ext cx="1983" cy="2650"/>
            </a:xfrm>
            <a:prstGeom prst="rect">
              <a:avLst/>
            </a:prstGeom>
          </p:spPr>
        </p:pic>
        <p:pic>
          <p:nvPicPr>
            <p:cNvPr id="7" name="图片 6" descr="upload_post_object_v2_59986022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3" y="238"/>
              <a:ext cx="2028" cy="4865"/>
            </a:xfrm>
            <a:prstGeom prst="rect">
              <a:avLst/>
            </a:prstGeom>
          </p:spPr>
        </p:pic>
        <p:pic>
          <p:nvPicPr>
            <p:cNvPr id="8" name="图片 7" descr="upload_post_object_v2_45804278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" y="2951"/>
              <a:ext cx="2299" cy="2298"/>
            </a:xfrm>
            <a:prstGeom prst="rect">
              <a:avLst/>
            </a:prstGeom>
          </p:spPr>
        </p:pic>
        <p:pic>
          <p:nvPicPr>
            <p:cNvPr id="9" name="图片 8" descr="upload_post_object_v2_472959615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9" y="5166"/>
              <a:ext cx="1983" cy="2645"/>
            </a:xfrm>
            <a:prstGeom prst="rect">
              <a:avLst/>
            </a:prstGeom>
          </p:spPr>
        </p:pic>
        <p:pic>
          <p:nvPicPr>
            <p:cNvPr id="10" name="图片 9" descr="upload_post_object_v2_79157448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2" y="4978"/>
              <a:ext cx="2299" cy="324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543716" y="1023853"/>
            <a:ext cx="1728144" cy="32271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</a:rPr>
              <a:t>姓名：廖伙林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646399" y="1501476"/>
            <a:ext cx="2596422" cy="3520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专业：电子信息工程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646399" y="2041631"/>
            <a:ext cx="4123561" cy="337384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abstract: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计算机协会维修部部长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大一学年平均绩点前十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数学建模省三等奖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岐黄书院“益苗计划”——义教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游戏爱好者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音乐爱好者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略社恐，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不善言辞（爱交朋友）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正在努力使自己变强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自侓、稳重、耐心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2" name="图片 1" descr="upload_post_object_v2_702932760"/>
          <p:cNvPicPr>
            <a:picLocks noChangeAspect="1"/>
          </p:cNvPicPr>
          <p:nvPr/>
        </p:nvPicPr>
        <p:blipFill>
          <a:blip r:embed="rId3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008" y="479303"/>
            <a:ext cx="3266273" cy="5089309"/>
          </a:xfrm>
          <a:prstGeom prst="rect">
            <a:avLst/>
          </a:prstGeom>
        </p:spPr>
      </p:pic>
      <p:pic>
        <p:nvPicPr>
          <p:cNvPr id="10" name="图片 9" descr="upload_post_object_v2_8000634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737" y="4828607"/>
            <a:ext cx="1515785" cy="1388655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646401" y="5045617"/>
            <a:ext cx="120773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加请备注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upload_post_object_v2_42072897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122" y="-80462"/>
            <a:ext cx="9257122" cy="142739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-5064" y="1797960"/>
            <a:ext cx="1466889" cy="32271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</a:rPr>
              <a:t>姓名：柴祥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77718" y="2147911"/>
            <a:ext cx="2596569" cy="30777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专业：计算机科学与技术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1461825" y="1722219"/>
            <a:ext cx="4250587" cy="215639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Abstract: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计算机协会技术部部长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爱好（</a:t>
            </a:r>
            <a:r>
              <a:rPr lang="en-US" altLang="zh-CN" sz="16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ArchLinux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在学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C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C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Shell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OpenGL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Unreal4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Linux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}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轮滑爱好者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社恐，不善言辞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有想法，没动力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傲慢偏执，固步自封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急功近利，喜功好大</a:t>
            </a: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</a:p>
        </p:txBody>
      </p:sp>
      <p:pic>
        <p:nvPicPr>
          <p:cNvPr id="2" name="图片 1" descr="upload_post_object_v2_37896189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1756" y="1609749"/>
            <a:ext cx="3864792" cy="424031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图片 4" descr="upload_post_object_v2_34085049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677"/>
            <a:ext cx="3292099" cy="150222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文本框 5"/>
          <p:cNvSpPr txBox="1"/>
          <p:nvPr userDrawn="1"/>
        </p:nvSpPr>
        <p:spPr>
          <a:xfrm>
            <a:off x="77718" y="4631818"/>
            <a:ext cx="195847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</a:rPr>
              <a:t>教学视频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68616" y="1197883"/>
            <a:ext cx="1287592" cy="20438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600"/>
              <a:t>GitHub</a:t>
            </a:r>
            <a:r>
              <a:rPr lang="zh-CN" altLang="en-US" sz="600"/>
              <a:t>主页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upload_post_object_v2_125065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938" y="0"/>
            <a:ext cx="9156963" cy="6858000"/>
          </a:xfrm>
          <a:prstGeom prst="rect">
            <a:avLst/>
          </a:prstGeom>
        </p:spPr>
      </p:pic>
      <p:pic>
        <p:nvPicPr>
          <p:cNvPr id="8" name="图片 7" descr="upload_post_object_v2_840950603"/>
          <p:cNvPicPr>
            <a:picLocks noChangeAspect="1"/>
          </p:cNvPicPr>
          <p:nvPr/>
        </p:nvPicPr>
        <p:blipFill>
          <a:blip r:embed="rId4" cstate="email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3938" y="4075409"/>
            <a:ext cx="3014638" cy="194537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文本框 3"/>
          <p:cNvSpPr txBox="1"/>
          <p:nvPr userDrawn="1"/>
        </p:nvSpPr>
        <p:spPr>
          <a:xfrm>
            <a:off x="5806122" y="400960"/>
            <a:ext cx="23241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张泽锴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5806122" y="774868"/>
            <a:ext cx="354526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专业：计算机科学与技术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4813802" y="1222068"/>
            <a:ext cx="4644427" cy="68771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Abstract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计算机协会现任会长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大一平均绩点专业第二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数学建模大赛省二等奖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公益项目——卫生巾互助盒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田径中长跑队员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羽毛球校区队员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摄影爱好者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电影爱好者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数码爱好者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音乐爱好者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美食爱好者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英语理论王者实践咸鱼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”二刺螈“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半社恐半社牛</a:t>
            </a:r>
            <a:endParaRPr lang="zh-CN" altLang="en-US" sz="16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</a:p>
        </p:txBody>
      </p:sp>
      <p:pic>
        <p:nvPicPr>
          <p:cNvPr id="9" name="图片 8" descr="upload_post_object_v2_667385796"/>
          <p:cNvPicPr>
            <a:picLocks noChangeAspect="1"/>
          </p:cNvPicPr>
          <p:nvPr/>
        </p:nvPicPr>
        <p:blipFill>
          <a:blip r:embed="rId5" cstate="email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86873" y="226380"/>
            <a:ext cx="3100508" cy="19070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图片 10" descr="upload_post_object_v2_947790221"/>
          <p:cNvPicPr>
            <a:picLocks noChangeAspect="1"/>
          </p:cNvPicPr>
          <p:nvPr/>
        </p:nvPicPr>
        <p:blipFill>
          <a:blip r:embed="rId6" cstate="email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1"/>
          <a:stretch>
            <a:fillRect/>
          </a:stretch>
        </p:blipFill>
        <p:spPr>
          <a:xfrm>
            <a:off x="2936321" y="103723"/>
            <a:ext cx="2826866" cy="606848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图片 11" descr="upload_post_object_v2_038392987"/>
          <p:cNvPicPr>
            <a:picLocks noChangeAspect="1"/>
          </p:cNvPicPr>
          <p:nvPr/>
        </p:nvPicPr>
        <p:blipFill>
          <a:blip r:embed="rId7" cstate="email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2669" y="2133389"/>
            <a:ext cx="3014638" cy="200915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图片 13" descr="upload_post_object_v2_0964443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9983" y="4960489"/>
            <a:ext cx="1693803" cy="1693803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5100182" y="5370933"/>
            <a:ext cx="2324100" cy="6771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</a:p>
          <a:p>
            <a:pPr algn="ctr"/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（请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64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6、18、19、20、21、22、25、30、33、36、37、3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45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20、23、24、26、27、30、34、38、39、40、4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_f"/>
  <p:tag name="KSO_WM_SLIDE_LAYOUT_CNT" val="1_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564"/>
  <p:tag name="KSO_WM_SLIDE_ID" val="custom20204564_1"/>
  <p:tag name="KSO_WM_TEMPLATE_MASTER_THUMB_INDEX" val="12"/>
  <p:tag name="KSO_WM_TEMPLATE_THUMBS_INDEX" val="1、4、7、9、11、16、18、19、20、21、22、25、30、33、36、37、3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2020/01/01"/>
  <p:tag name="KSO_WM_UNIT_TYPE" val="f"/>
  <p:tag name="KSO_WM_TEMPLATE_CATEGORY" val="custom"/>
  <p:tag name="KSO_WM_TEMPLATE_INDEX" val="20204564"/>
  <p:tag name="KSO_WM_UNIT_ID" val="custom20204564_1*f*2"/>
  <p:tag name="KSO_WM_UNIT_SUBTYPE" val="c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蓝色简约汇报"/>
  <p:tag name="KSO_WM_TEMPLATE_CATEGORY" val="custom"/>
  <p:tag name="KSO_WM_TEMPLATE_INDEX" val="20204564"/>
  <p:tag name="KSO_WM_UNIT_ID" val="custom20204564_1*a*1"/>
  <p:tag name="KSO_WM_UNIT_ISNUMDGMTITLE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TYPE" val="b"/>
  <p:tag name="KSO_WM_UNIT_INDEX" val="1"/>
  <p:tag name="KSO_WM_UNIT_PRESET_TEXT" val="单击此处添加副标题内容"/>
  <p:tag name="KSO_WM_TEMPLATE_CATEGORY" val="custom"/>
  <p:tag name="KSO_WM_TEMPLATE_INDEX" val="20204564"/>
  <p:tag name="KSO_WM_UNIT_ID" val="custom20204564_1*b*1"/>
  <p:tag name="KSO_WM_UNIT_ISNUMDGMTITLE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564"/>
  <p:tag name="KSO_WM_SLIDE_ID" val="custom20204564_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录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64"/>
  <p:tag name="KSO_WM_UNIT_ID" val="custom20204564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i*1_3_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9*1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x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i*1_2_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7*1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x*1_2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i*1_1_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7*1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x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i*1_4_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7*10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x*1_4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4*l_h_f*1_4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450"/>
  <p:tag name="KSO_WM_SLIDE_ID" val="custom20204450_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50"/>
  <p:tag name="KSO_WM_UNIT_ID" val="custom20204450_7*i*1"/>
  <p:tag name="KSO_WM_UNIT_TYPE" val="i"/>
  <p:tag name="KSO_WM_UNIT_INDEX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450"/>
  <p:tag name="KSO_WM_UNIT_ID" val="custom20204450_7*e*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450"/>
  <p:tag name="KSO_WM_UNIT_ID" val="custom20204450_7*a*1"/>
  <p:tag name="KSO_WM_UNIT_ISNUMDGMTITLE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450"/>
  <p:tag name="KSO_WM_SLIDE_ID" val="custom20204450_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50"/>
  <p:tag name="KSO_WM_UNIT_ID" val="custom20204450_7*i*1"/>
  <p:tag name="KSO_WM_UNIT_TYPE" val="i"/>
  <p:tag name="KSO_WM_UNIT_INDEX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450"/>
  <p:tag name="KSO_WM_UNIT_ID" val="custom20204450_7*e*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450"/>
  <p:tag name="KSO_WM_UNIT_ID" val="custom20204450_7*a*1"/>
  <p:tag name="KSO_WM_UNIT_ISNUMDGMTITLE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450"/>
  <p:tag name="KSO_WM_SLIDE_ID" val="custom20204450_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50"/>
  <p:tag name="KSO_WM_UNIT_ID" val="custom20204450_7*i*1"/>
  <p:tag name="KSO_WM_UNIT_TYPE" val="i"/>
  <p:tag name="KSO_WM_UNIT_INDEX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450"/>
  <p:tag name="KSO_WM_UNIT_ID" val="custom20204450_7*e*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450"/>
  <p:tag name="KSO_WM_UNIT_ID" val="custom20204450_7*a*1"/>
  <p:tag name="KSO_WM_UNIT_ISNUMDGMTITLE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450"/>
  <p:tag name="KSO_WM_SLIDE_ID" val="custom20204450_7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50"/>
  <p:tag name="KSO_WM_UNIT_ID" val="custom20204450_7*i*1"/>
  <p:tag name="KSO_WM_UNIT_TYPE" val="i"/>
  <p:tag name="KSO_WM_UNIT_INDEX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450"/>
  <p:tag name="KSO_WM_UNIT_ID" val="custom20204450_7*e*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450"/>
  <p:tag name="KSO_WM_UNIT_ID" val="custom20204450_7*a*1"/>
  <p:tag name="KSO_WM_UNIT_ISNUMDGMTITLE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450"/>
  <p:tag name="KSO_WM_SLIDE_ID" val="custom20204450_7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50"/>
  <p:tag name="KSO_WM_UNIT_ID" val="custom20204450_7*i*1"/>
  <p:tag name="KSO_WM_UNIT_TYPE" val="i"/>
  <p:tag name="KSO_WM_UNIT_INDEX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450"/>
  <p:tag name="KSO_WM_UNIT_ID" val="custom20204450_7*e*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450"/>
  <p:tag name="KSO_WM_UNIT_ID" val="custom20204450_7*a*1"/>
  <p:tag name="KSO_WM_UNIT_ISNUMDGMTITLE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ADB9CA"/>
      </a:dk1>
      <a:lt1>
        <a:sysClr val="window" lastClr="FFFFFF"/>
      </a:lt1>
      <a:dk2>
        <a:srgbClr val="ADB9C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1069</Words>
  <Application>Microsoft Office PowerPoint</Application>
  <PresentationFormat>全屏显示(4:3)</PresentationFormat>
  <Paragraphs>175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Impact MT Std</vt:lpstr>
      <vt:lpstr>微软雅黑</vt:lpstr>
      <vt:lpstr>Arial</vt:lpstr>
      <vt:lpstr>Calibri</vt:lpstr>
      <vt:lpstr>Calibri Light</vt:lpstr>
      <vt:lpstr>Tw Cen MT</vt:lpstr>
      <vt:lpstr>1_Office 主题​​</vt:lpstr>
      <vt:lpstr>2_Office 主题​​</vt:lpstr>
      <vt:lpstr>计算机协会</vt:lpstr>
      <vt:lpstr>PowerPoint 演示文稿</vt:lpstr>
      <vt:lpstr>我们重新认识一下吧~</vt:lpstr>
      <vt:lpstr>计协技术部副部长 刘付佳佳 中医203班 QQ：994885917 抖音号：y1233.9（可互关）</vt:lpstr>
      <vt:lpstr>PowerPoint 演示文稿</vt:lpstr>
      <vt:lpstr> 姓名：刘庆洋 专业：计算机科学与技术 其他属性： 自我感觉良好实际很烂的画画儿童 老二刺猿但很久没有摄入精神食粮 执着于找个男生模特女装但我只喜欢女孩子【doge】 重度美妆爱好者，想当一个美妆博主 写写画画手工达人 也是个快乐的原耽&amp;脆皮鸭女孩 打王者（想戒，戒不掉） ..…. 爱好太多啦！ 如果你和我有两个相同的爱好，那我们就是好兄弟好姐妹 如果有三个及以上相同爱好，现在我就去买华子咱们结拜兄弟 </vt:lpstr>
      <vt:lpstr>PowerPoint 演示文稿</vt:lpstr>
      <vt:lpstr>PowerPoint 演示文稿</vt:lpstr>
      <vt:lpstr>PowerPoint 演示文稿</vt:lpstr>
      <vt:lpstr>来回顾一下我们这一个学期</vt:lpstr>
      <vt:lpstr>PowerPoint 演示文稿</vt:lpstr>
      <vt:lpstr>PowerPoint 演示文稿</vt:lpstr>
      <vt:lpstr>社团定位</vt:lpstr>
      <vt:lpstr>关于计协</vt:lpstr>
      <vt:lpstr>自由介绍环节</vt:lpstr>
      <vt:lpstr>总结</vt:lpstr>
      <vt:lpstr>面试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计算机协会</dc:title>
  <dc:creator/>
  <cp:lastModifiedBy>Z K</cp:lastModifiedBy>
  <cp:revision>16</cp:revision>
  <dcterms:created xsi:type="dcterms:W3CDTF">2021-12-04T13:20:25Z</dcterms:created>
  <dcterms:modified xsi:type="dcterms:W3CDTF">2021-12-05T02:35:42Z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59516CF075DE491C974C97AC6ADDE875</vt:lpwstr>
  </property>
</Properties>
</file>